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8" r:id="rId3"/>
  </p:sldMasterIdLst>
  <p:notesMasterIdLst>
    <p:notesMasterId r:id="rId26"/>
  </p:notesMasterIdLst>
  <p:sldIdLst>
    <p:sldId id="409" r:id="rId4"/>
    <p:sldId id="465" r:id="rId5"/>
    <p:sldId id="570" r:id="rId6"/>
    <p:sldId id="575" r:id="rId7"/>
    <p:sldId id="571" r:id="rId8"/>
    <p:sldId id="572" r:id="rId9"/>
    <p:sldId id="573" r:id="rId10"/>
    <p:sldId id="576" r:id="rId11"/>
    <p:sldId id="577" r:id="rId12"/>
    <p:sldId id="578" r:id="rId13"/>
    <p:sldId id="466" r:id="rId14"/>
    <p:sldId id="545" r:id="rId15"/>
    <p:sldId id="558" r:id="rId16"/>
    <p:sldId id="560" r:id="rId17"/>
    <p:sldId id="561" r:id="rId18"/>
    <p:sldId id="563" r:id="rId19"/>
    <p:sldId id="564" r:id="rId20"/>
    <p:sldId id="565" r:id="rId21"/>
    <p:sldId id="566" r:id="rId22"/>
    <p:sldId id="567" r:id="rId23"/>
    <p:sldId id="543" r:id="rId24"/>
    <p:sldId id="428"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浩 齐" initials="浩"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p:cViewPr varScale="1">
        <p:scale>
          <a:sx n="99" d="100"/>
          <a:sy n="99" d="100"/>
        </p:scale>
        <p:origin x="134" y="72"/>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0" Type="http://schemas.openxmlformats.org/officeDocument/2006/relationships/commentAuthors" Target="commentAuthors.xml"/><Relationship Id="rId3" Type="http://schemas.openxmlformats.org/officeDocument/2006/relationships/slideMaster" Target="slideMasters/slideMaster2.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notesMaster" Target="notesMasters/notesMaster1.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image" Target="file:///C:\Users\1V994W2\PycharmProjects\PPT_Background_Generation/pic_temp/pic_sup.png" TargetMode="External"/><Relationship Id="rId3" Type="http://schemas.openxmlformats.org/officeDocument/2006/relationships/image" Target="../media/image1.png"/><Relationship Id="rId2" Type="http://schemas.openxmlformats.org/officeDocument/2006/relationships/tags" Target="../tags/tag1.xml"/><Relationship Id="rId12" Type="http://schemas.openxmlformats.org/officeDocument/2006/relationships/tags" Target="../tags/tag9.xml"/><Relationship Id="rId11" Type="http://schemas.openxmlformats.org/officeDocument/2006/relationships/tags" Target="../tags/tag8.xml"/><Relationship Id="rId10" Type="http://schemas.openxmlformats.org/officeDocument/2006/relationships/tags" Target="../tags/tag7.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9" Type="http://schemas.openxmlformats.org/officeDocument/2006/relationships/tags" Target="../tags/tag70.xml"/><Relationship Id="rId8" Type="http://schemas.openxmlformats.org/officeDocument/2006/relationships/tags" Target="../tags/tag69.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3.png"/><Relationship Id="rId5" Type="http://schemas.openxmlformats.org/officeDocument/2006/relationships/tags" Target="../tags/tag68.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 Type="http://schemas.openxmlformats.org/officeDocument/2006/relationships/tags" Target="../tags/tag67.xml"/><Relationship Id="rId11" Type="http://schemas.openxmlformats.org/officeDocument/2006/relationships/tags" Target="../tags/tag72.xml"/><Relationship Id="rId10" Type="http://schemas.openxmlformats.org/officeDocument/2006/relationships/tags" Target="../tags/tag71.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77.xml"/><Relationship Id="rId7" Type="http://schemas.openxmlformats.org/officeDocument/2006/relationships/tags" Target="../tags/tag76.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image" Target="file:///C:\Users\1V994W2\PycharmProjects\PPT_Background_Generation/pic_temp/pic_sup.png" TargetMode="External"/><Relationship Id="rId3" Type="http://schemas.openxmlformats.org/officeDocument/2006/relationships/image" Target="../media/image1.png"/><Relationship Id="rId2" Type="http://schemas.openxmlformats.org/officeDocument/2006/relationships/tags" Target="../tags/tag73.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tags" Target="../tags/tag80.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3.png"/><Relationship Id="rId5" Type="http://schemas.openxmlformats.org/officeDocument/2006/relationships/tags" Target="../tags/tag79.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 Type="http://schemas.openxmlformats.org/officeDocument/2006/relationships/tags" Target="../tags/tag78.xml"/><Relationship Id="rId11" Type="http://schemas.openxmlformats.org/officeDocument/2006/relationships/tags" Target="../tags/tag83.xml"/><Relationship Id="rId10" Type="http://schemas.openxmlformats.org/officeDocument/2006/relationships/tags" Target="../tags/tag8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87.xml"/><Relationship Id="rId8" Type="http://schemas.openxmlformats.org/officeDocument/2006/relationships/image" Target="file:///C:\Users\1V994W2\PycharmProjects\PPT_Background_Generation/pic_temp/1_pic_quater_left_down.png" TargetMode="External"/><Relationship Id="rId7" Type="http://schemas.openxmlformats.org/officeDocument/2006/relationships/image" Target="../media/image3.png"/><Relationship Id="rId6" Type="http://schemas.openxmlformats.org/officeDocument/2006/relationships/tags" Target="../tags/tag86.xml"/><Relationship Id="rId5" Type="http://schemas.openxmlformats.org/officeDocument/2006/relationships/image" Target="file:///C:\Users\1V994W2\PycharmProjects\PPT_Background_Generation/pic_temp/0_pic_quater_right_down.png" TargetMode="External"/><Relationship Id="rId4" Type="http://schemas.openxmlformats.org/officeDocument/2006/relationships/image" Target="../media/image2.png"/><Relationship Id="rId3" Type="http://schemas.openxmlformats.org/officeDocument/2006/relationships/tags" Target="../tags/tag85.xml"/><Relationship Id="rId2" Type="http://schemas.openxmlformats.org/officeDocument/2006/relationships/tags" Target="../tags/tag84.xml"/><Relationship Id="rId13" Type="http://schemas.openxmlformats.org/officeDocument/2006/relationships/tags" Target="../tags/tag91.xml"/><Relationship Id="rId12" Type="http://schemas.openxmlformats.org/officeDocument/2006/relationships/tags" Target="../tags/tag90.xml"/><Relationship Id="rId11" Type="http://schemas.openxmlformats.org/officeDocument/2006/relationships/tags" Target="../tags/tag89.xml"/><Relationship Id="rId10" Type="http://schemas.openxmlformats.org/officeDocument/2006/relationships/tags" Target="../tags/tag88.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97.xml"/><Relationship Id="rId8" Type="http://schemas.openxmlformats.org/officeDocument/2006/relationships/tags" Target="../tags/tag96.xml"/><Relationship Id="rId7" Type="http://schemas.openxmlformats.org/officeDocument/2006/relationships/tags" Target="../tags/tag95.xml"/><Relationship Id="rId6" Type="http://schemas.openxmlformats.org/officeDocument/2006/relationships/tags" Target="../tags/tag94.xml"/><Relationship Id="rId5" Type="http://schemas.openxmlformats.org/officeDocument/2006/relationships/image" Target="file:///C:\Users\1V994W2\PycharmProjects\PPT_Background_Generation/pic_temp/0_pic_quater_right_down.png" TargetMode="External"/><Relationship Id="rId4" Type="http://schemas.openxmlformats.org/officeDocument/2006/relationships/image" Target="../media/image2.png"/><Relationship Id="rId3" Type="http://schemas.openxmlformats.org/officeDocument/2006/relationships/tags" Target="../tags/tag93.xml"/><Relationship Id="rId2" Type="http://schemas.openxmlformats.org/officeDocument/2006/relationships/tags" Target="../tags/tag92.xml"/><Relationship Id="rId11" Type="http://schemas.openxmlformats.org/officeDocument/2006/relationships/tags" Target="../tags/tag99.xml"/><Relationship Id="rId10" Type="http://schemas.openxmlformats.org/officeDocument/2006/relationships/tags" Target="../tags/tag98.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103.xml"/><Relationship Id="rId8" Type="http://schemas.openxmlformats.org/officeDocument/2006/relationships/image" Target="file:///C:\Users\1V994W2\PycharmProjects\PPT_Background_Generation/pic_temp/1_pic_quater_left_down.png" TargetMode="External"/><Relationship Id="rId7" Type="http://schemas.openxmlformats.org/officeDocument/2006/relationships/image" Target="../media/image3.png"/><Relationship Id="rId6" Type="http://schemas.openxmlformats.org/officeDocument/2006/relationships/tags" Target="../tags/tag102.xml"/><Relationship Id="rId5" Type="http://schemas.openxmlformats.org/officeDocument/2006/relationships/image" Target="file:///C:\Users\1V994W2\PycharmProjects\PPT_Background_Generation/pic_temp/0_pic_quater_right_down.png" TargetMode="External"/><Relationship Id="rId4" Type="http://schemas.openxmlformats.org/officeDocument/2006/relationships/image" Target="../media/image2.png"/><Relationship Id="rId3" Type="http://schemas.openxmlformats.org/officeDocument/2006/relationships/tags" Target="../tags/tag101.xml"/><Relationship Id="rId2" Type="http://schemas.openxmlformats.org/officeDocument/2006/relationships/tags" Target="../tags/tag100.xml"/><Relationship Id="rId14" Type="http://schemas.openxmlformats.org/officeDocument/2006/relationships/tags" Target="../tags/tag108.xml"/><Relationship Id="rId13" Type="http://schemas.openxmlformats.org/officeDocument/2006/relationships/tags" Target="../tags/tag107.xml"/><Relationship Id="rId12" Type="http://schemas.openxmlformats.org/officeDocument/2006/relationships/tags" Target="../tags/tag106.xml"/><Relationship Id="rId11" Type="http://schemas.openxmlformats.org/officeDocument/2006/relationships/tags" Target="../tags/tag105.xml"/><Relationship Id="rId10" Type="http://schemas.openxmlformats.org/officeDocument/2006/relationships/tags" Target="../tags/tag104.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12.xml"/><Relationship Id="rId8" Type="http://schemas.openxmlformats.org/officeDocument/2006/relationships/image" Target="file:///C:\Users\1V994W2\PycharmProjects\PPT_Background_Generation/pic_temp/1_pic_quater_left_down.png" TargetMode="External"/><Relationship Id="rId7" Type="http://schemas.openxmlformats.org/officeDocument/2006/relationships/image" Target="../media/image3.png"/><Relationship Id="rId6" Type="http://schemas.openxmlformats.org/officeDocument/2006/relationships/tags" Target="../tags/tag111.xml"/><Relationship Id="rId5" Type="http://schemas.openxmlformats.org/officeDocument/2006/relationships/image" Target="file:///C:\Users\1V994W2\PycharmProjects\PPT_Background_Generation/pic_temp/0_pic_quater_right_down.png" TargetMode="External"/><Relationship Id="rId4" Type="http://schemas.openxmlformats.org/officeDocument/2006/relationships/image" Target="../media/image2.png"/><Relationship Id="rId3" Type="http://schemas.openxmlformats.org/officeDocument/2006/relationships/tags" Target="../tags/tag110.xml"/><Relationship Id="rId2" Type="http://schemas.openxmlformats.org/officeDocument/2006/relationships/tags" Target="../tags/tag109.xml"/><Relationship Id="rId14" Type="http://schemas.openxmlformats.org/officeDocument/2006/relationships/tags" Target="../tags/tag117.xml"/><Relationship Id="rId13" Type="http://schemas.openxmlformats.org/officeDocument/2006/relationships/tags" Target="../tags/tag116.xml"/><Relationship Id="rId12" Type="http://schemas.openxmlformats.org/officeDocument/2006/relationships/tags" Target="../tags/tag115.xml"/><Relationship Id="rId11" Type="http://schemas.openxmlformats.org/officeDocument/2006/relationships/tags" Target="../tags/tag114.xml"/><Relationship Id="rId10" Type="http://schemas.openxmlformats.org/officeDocument/2006/relationships/tags" Target="../tags/tag113.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21.xml"/><Relationship Id="rId8" Type="http://schemas.openxmlformats.org/officeDocument/2006/relationships/image" Target="file:///C:\Users\1V994W2\PycharmProjects\PPT_Background_Generation/pic_temp/1_pic_quater_left_down.png" TargetMode="External"/><Relationship Id="rId7" Type="http://schemas.openxmlformats.org/officeDocument/2006/relationships/image" Target="../media/image3.png"/><Relationship Id="rId6" Type="http://schemas.openxmlformats.org/officeDocument/2006/relationships/tags" Target="../tags/tag120.xml"/><Relationship Id="rId5" Type="http://schemas.openxmlformats.org/officeDocument/2006/relationships/image" Target="file:///C:\Users\1V994W2\PycharmProjects\PPT_Background_Generation/pic_temp/0_pic_quater_right_down.png" TargetMode="External"/><Relationship Id="rId4" Type="http://schemas.openxmlformats.org/officeDocument/2006/relationships/image" Target="../media/image2.png"/><Relationship Id="rId3" Type="http://schemas.openxmlformats.org/officeDocument/2006/relationships/tags" Target="../tags/tag119.xml"/><Relationship Id="rId2" Type="http://schemas.openxmlformats.org/officeDocument/2006/relationships/tags" Target="../tags/tag118.xml"/><Relationship Id="rId16" Type="http://schemas.openxmlformats.org/officeDocument/2006/relationships/tags" Target="../tags/tag128.xml"/><Relationship Id="rId15" Type="http://schemas.openxmlformats.org/officeDocument/2006/relationships/tags" Target="../tags/tag127.xml"/><Relationship Id="rId14" Type="http://schemas.openxmlformats.org/officeDocument/2006/relationships/tags" Target="../tags/tag126.xml"/><Relationship Id="rId13" Type="http://schemas.openxmlformats.org/officeDocument/2006/relationships/tags" Target="../tags/tag125.xml"/><Relationship Id="rId12" Type="http://schemas.openxmlformats.org/officeDocument/2006/relationships/tags" Target="../tags/tag124.xml"/><Relationship Id="rId11" Type="http://schemas.openxmlformats.org/officeDocument/2006/relationships/tags" Target="../tags/tag123.xml"/><Relationship Id="rId10" Type="http://schemas.openxmlformats.org/officeDocument/2006/relationships/tags" Target="../tags/tag122.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132.xml"/><Relationship Id="rId8" Type="http://schemas.openxmlformats.org/officeDocument/2006/relationships/image" Target="file:///C:\Users\1V994W2\PycharmProjects\PPT_Background_Generation/pic_temp/1_pic_quater_left_down.png" TargetMode="External"/><Relationship Id="rId7" Type="http://schemas.openxmlformats.org/officeDocument/2006/relationships/image" Target="../media/image3.png"/><Relationship Id="rId6" Type="http://schemas.openxmlformats.org/officeDocument/2006/relationships/tags" Target="../tags/tag131.xml"/><Relationship Id="rId5" Type="http://schemas.openxmlformats.org/officeDocument/2006/relationships/image" Target="file:///C:\Users\1V994W2\PycharmProjects\PPT_Background_Generation/pic_temp/0_pic_quater_right_down.png" TargetMode="External"/><Relationship Id="rId4" Type="http://schemas.openxmlformats.org/officeDocument/2006/relationships/image" Target="../media/image2.png"/><Relationship Id="rId3" Type="http://schemas.openxmlformats.org/officeDocument/2006/relationships/tags" Target="../tags/tag130.xml"/><Relationship Id="rId2" Type="http://schemas.openxmlformats.org/officeDocument/2006/relationships/tags" Target="../tags/tag129.xml"/><Relationship Id="rId13" Type="http://schemas.openxmlformats.org/officeDocument/2006/relationships/tags" Target="../tags/tag136.xml"/><Relationship Id="rId12" Type="http://schemas.openxmlformats.org/officeDocument/2006/relationships/tags" Target="../tags/tag135.xml"/><Relationship Id="rId11" Type="http://schemas.openxmlformats.org/officeDocument/2006/relationships/tags" Target="../tags/tag134.xml"/><Relationship Id="rId10" Type="http://schemas.openxmlformats.org/officeDocument/2006/relationships/tags" Target="../tags/tag133.xm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9" Type="http://schemas.openxmlformats.org/officeDocument/2006/relationships/tags" Target="../tags/tag13.xml"/><Relationship Id="rId8" Type="http://schemas.openxmlformats.org/officeDocument/2006/relationships/tags" Target="../tags/tag12.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3.png"/><Relationship Id="rId5" Type="http://schemas.openxmlformats.org/officeDocument/2006/relationships/tags" Target="../tags/tag11.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 Type="http://schemas.openxmlformats.org/officeDocument/2006/relationships/tags" Target="../tags/tag10.xml"/><Relationship Id="rId12" Type="http://schemas.openxmlformats.org/officeDocument/2006/relationships/tags" Target="../tags/tag16.xml"/><Relationship Id="rId11" Type="http://schemas.openxmlformats.org/officeDocument/2006/relationships/tags" Target="../tags/tag15.xml"/><Relationship Id="rId10" Type="http://schemas.openxmlformats.org/officeDocument/2006/relationships/tags" Target="../tags/tag14.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148.xml"/><Relationship Id="rId8" Type="http://schemas.openxmlformats.org/officeDocument/2006/relationships/tags" Target="../tags/tag147.xml"/><Relationship Id="rId7" Type="http://schemas.openxmlformats.org/officeDocument/2006/relationships/tags" Target="../tags/tag146.xml"/><Relationship Id="rId6" Type="http://schemas.openxmlformats.org/officeDocument/2006/relationships/tags" Target="../tags/tag145.xml"/><Relationship Id="rId5" Type="http://schemas.openxmlformats.org/officeDocument/2006/relationships/tags" Target="../tags/tag144.xml"/><Relationship Id="rId4" Type="http://schemas.openxmlformats.org/officeDocument/2006/relationships/image" Target="file:///C:\Users\1V994W2\PycharmProjects\PPT_Background_Generation/pic_temp/pic_sup.png" TargetMode="External"/><Relationship Id="rId3" Type="http://schemas.openxmlformats.org/officeDocument/2006/relationships/image" Target="../media/image1.png"/><Relationship Id="rId2" Type="http://schemas.openxmlformats.org/officeDocument/2006/relationships/tags" Target="../tags/tag143.xml"/><Relationship Id="rId12" Type="http://schemas.openxmlformats.org/officeDocument/2006/relationships/tags" Target="../tags/tag151.xml"/><Relationship Id="rId11" Type="http://schemas.openxmlformats.org/officeDocument/2006/relationships/tags" Target="../tags/tag150.xml"/><Relationship Id="rId10" Type="http://schemas.openxmlformats.org/officeDocument/2006/relationships/tags" Target="../tags/tag149.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155.xml"/><Relationship Id="rId8" Type="http://schemas.openxmlformats.org/officeDocument/2006/relationships/tags" Target="../tags/tag154.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3.png"/><Relationship Id="rId5" Type="http://schemas.openxmlformats.org/officeDocument/2006/relationships/tags" Target="../tags/tag153.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 Type="http://schemas.openxmlformats.org/officeDocument/2006/relationships/tags" Target="../tags/tag152.xml"/><Relationship Id="rId12" Type="http://schemas.openxmlformats.org/officeDocument/2006/relationships/tags" Target="../tags/tag158.xml"/><Relationship Id="rId11" Type="http://schemas.openxmlformats.org/officeDocument/2006/relationships/tags" Target="../tags/tag157.xml"/><Relationship Id="rId10" Type="http://schemas.openxmlformats.org/officeDocument/2006/relationships/tags" Target="../tags/tag156.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62.xml"/><Relationship Id="rId8" Type="http://schemas.openxmlformats.org/officeDocument/2006/relationships/tags" Target="../tags/tag161.xml"/><Relationship Id="rId7" Type="http://schemas.openxmlformats.org/officeDocument/2006/relationships/image" Target="file:///C:\Users\1V994W2\PycharmProjects\PPT_Background_Generation/pic_temp/pic_half_right.png" TargetMode="External"/><Relationship Id="rId6" Type="http://schemas.openxmlformats.org/officeDocument/2006/relationships/image" Target="../media/image5.png"/><Relationship Id="rId5" Type="http://schemas.openxmlformats.org/officeDocument/2006/relationships/tags" Target="../tags/tag160.xml"/><Relationship Id="rId4" Type="http://schemas.openxmlformats.org/officeDocument/2006/relationships/image" Target="file:///C:\Users\1V994W2\PycharmProjects\PPT_Background_Generation/pic_temp/pic_half_left.png" TargetMode="External"/><Relationship Id="rId3" Type="http://schemas.openxmlformats.org/officeDocument/2006/relationships/image" Target="../media/image4.png"/><Relationship Id="rId2" Type="http://schemas.openxmlformats.org/officeDocument/2006/relationships/tags" Target="../tags/tag159.xml"/><Relationship Id="rId13" Type="http://schemas.openxmlformats.org/officeDocument/2006/relationships/tags" Target="../tags/tag166.xml"/><Relationship Id="rId12" Type="http://schemas.openxmlformats.org/officeDocument/2006/relationships/tags" Target="../tags/tag165.xml"/><Relationship Id="rId11" Type="http://schemas.openxmlformats.org/officeDocument/2006/relationships/tags" Target="../tags/tag164.xml"/><Relationship Id="rId10" Type="http://schemas.openxmlformats.org/officeDocument/2006/relationships/tags" Target="../tags/tag163.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170.xml"/><Relationship Id="rId8" Type="http://schemas.openxmlformats.org/officeDocument/2006/relationships/tags" Target="../tags/tag169.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3.png"/><Relationship Id="rId5" Type="http://schemas.openxmlformats.org/officeDocument/2006/relationships/tags" Target="../tags/tag168.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 Type="http://schemas.openxmlformats.org/officeDocument/2006/relationships/tags" Target="../tags/tag167.xml"/><Relationship Id="rId13" Type="http://schemas.openxmlformats.org/officeDocument/2006/relationships/tags" Target="../tags/tag174.xml"/><Relationship Id="rId12" Type="http://schemas.openxmlformats.org/officeDocument/2006/relationships/tags" Target="../tags/tag173.xml"/><Relationship Id="rId11" Type="http://schemas.openxmlformats.org/officeDocument/2006/relationships/tags" Target="../tags/tag172.xml"/><Relationship Id="rId10" Type="http://schemas.openxmlformats.org/officeDocument/2006/relationships/tags" Target="../tags/tag171.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78.xml"/><Relationship Id="rId8" Type="http://schemas.openxmlformats.org/officeDocument/2006/relationships/tags" Target="../tags/tag177.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3.png"/><Relationship Id="rId5" Type="http://schemas.openxmlformats.org/officeDocument/2006/relationships/tags" Target="../tags/tag176.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 Type="http://schemas.openxmlformats.org/officeDocument/2006/relationships/tags" Target="../tags/tag175.xml"/><Relationship Id="rId15" Type="http://schemas.openxmlformats.org/officeDocument/2006/relationships/tags" Target="../tags/tag184.xml"/><Relationship Id="rId14" Type="http://schemas.openxmlformats.org/officeDocument/2006/relationships/tags" Target="../tags/tag183.xml"/><Relationship Id="rId13" Type="http://schemas.openxmlformats.org/officeDocument/2006/relationships/tags" Target="../tags/tag182.xml"/><Relationship Id="rId12" Type="http://schemas.openxmlformats.org/officeDocument/2006/relationships/tags" Target="../tags/tag181.xml"/><Relationship Id="rId11" Type="http://schemas.openxmlformats.org/officeDocument/2006/relationships/tags" Target="../tags/tag180.xml"/><Relationship Id="rId10" Type="http://schemas.openxmlformats.org/officeDocument/2006/relationships/tags" Target="../tags/tag179.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188.xml"/><Relationship Id="rId8" Type="http://schemas.openxmlformats.org/officeDocument/2006/relationships/tags" Target="../tags/tag187.xml"/><Relationship Id="rId7" Type="http://schemas.openxmlformats.org/officeDocument/2006/relationships/image" Target="file:///C:\Users\1V994W2\PycharmProjects\PPT_Background_Generation/pic_temp/0_pic_quater_right_down.png" TargetMode="External"/><Relationship Id="rId6" Type="http://schemas.openxmlformats.org/officeDocument/2006/relationships/image" Target="../media/image2.png"/><Relationship Id="rId5" Type="http://schemas.openxmlformats.org/officeDocument/2006/relationships/tags" Target="../tags/tag186.xml"/><Relationship Id="rId4" Type="http://schemas.openxmlformats.org/officeDocument/2006/relationships/image" Target="file:///C:\Users\1V994W2\Documents\Tencent%20Files\574576071\FileRecv\&#25340;&#35013;&#32032;&#26448;\forright\\18\subject_holdleft_36,36,36_0_staid_full_0.png" TargetMode="External"/><Relationship Id="rId3" Type="http://schemas.openxmlformats.org/officeDocument/2006/relationships/image" Target="../media/image6.png"/><Relationship Id="rId2" Type="http://schemas.openxmlformats.org/officeDocument/2006/relationships/tags" Target="../tags/tag185.xml"/><Relationship Id="rId11" Type="http://schemas.openxmlformats.org/officeDocument/2006/relationships/tags" Target="../tags/tag190.xml"/><Relationship Id="rId10" Type="http://schemas.openxmlformats.org/officeDocument/2006/relationships/tags" Target="../tags/tag189.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4" Type="http://schemas.openxmlformats.org/officeDocument/2006/relationships/tags" Target="../tags/tag193.xml"/><Relationship Id="rId3" Type="http://schemas.openxmlformats.org/officeDocument/2006/relationships/tags" Target="../tags/tag192.xml"/><Relationship Id="rId2" Type="http://schemas.openxmlformats.org/officeDocument/2006/relationships/tags" Target="../tags/tag191.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97.xml"/><Relationship Id="rId8" Type="http://schemas.openxmlformats.org/officeDocument/2006/relationships/tags" Target="../tags/tag196.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3.png"/><Relationship Id="rId5" Type="http://schemas.openxmlformats.org/officeDocument/2006/relationships/tags" Target="../tags/tag195.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 Type="http://schemas.openxmlformats.org/officeDocument/2006/relationships/tags" Target="../tags/tag194.xml"/><Relationship Id="rId13" Type="http://schemas.openxmlformats.org/officeDocument/2006/relationships/tags" Target="../tags/tag201.xml"/><Relationship Id="rId12" Type="http://schemas.openxmlformats.org/officeDocument/2006/relationships/tags" Target="../tags/tag200.xml"/><Relationship Id="rId11" Type="http://schemas.openxmlformats.org/officeDocument/2006/relationships/tags" Target="../tags/tag199.xml"/><Relationship Id="rId10" Type="http://schemas.openxmlformats.org/officeDocument/2006/relationships/tags" Target="../tags/tag198.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205.xml"/><Relationship Id="rId8" Type="http://schemas.openxmlformats.org/officeDocument/2006/relationships/tags" Target="../tags/tag204.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3.png"/><Relationship Id="rId5" Type="http://schemas.openxmlformats.org/officeDocument/2006/relationships/tags" Target="../tags/tag203.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 Type="http://schemas.openxmlformats.org/officeDocument/2006/relationships/tags" Target="../tags/tag202.xml"/><Relationship Id="rId12" Type="http://schemas.openxmlformats.org/officeDocument/2006/relationships/tags" Target="../tags/tag208.xml"/><Relationship Id="rId11" Type="http://schemas.openxmlformats.org/officeDocument/2006/relationships/tags" Target="../tags/tag207.xml"/><Relationship Id="rId10" Type="http://schemas.openxmlformats.org/officeDocument/2006/relationships/tags" Target="../tags/tag206.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212.xml"/><Relationship Id="rId8" Type="http://schemas.openxmlformats.org/officeDocument/2006/relationships/tags" Target="../tags/tag211.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3.png"/><Relationship Id="rId5" Type="http://schemas.openxmlformats.org/officeDocument/2006/relationships/tags" Target="../tags/tag210.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 Type="http://schemas.openxmlformats.org/officeDocument/2006/relationships/tags" Target="../tags/tag209.xml"/><Relationship Id="rId11" Type="http://schemas.openxmlformats.org/officeDocument/2006/relationships/tags" Target="../tags/tag214.xml"/><Relationship Id="rId10" Type="http://schemas.openxmlformats.org/officeDocument/2006/relationships/tags" Target="../tags/tag213.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20.xml"/><Relationship Id="rId8" Type="http://schemas.openxmlformats.org/officeDocument/2006/relationships/tags" Target="../tags/tag19.xml"/><Relationship Id="rId7" Type="http://schemas.openxmlformats.org/officeDocument/2006/relationships/image" Target="file:///C:\Users\1V994W2\PycharmProjects\PPT_Background_Generation/pic_temp/pic_half_right.png" TargetMode="External"/><Relationship Id="rId6" Type="http://schemas.openxmlformats.org/officeDocument/2006/relationships/image" Target="../media/image5.png"/><Relationship Id="rId5" Type="http://schemas.openxmlformats.org/officeDocument/2006/relationships/tags" Target="../tags/tag18.xml"/><Relationship Id="rId4" Type="http://schemas.openxmlformats.org/officeDocument/2006/relationships/image" Target="file:///C:\Users\1V994W2\PycharmProjects\PPT_Background_Generation/pic_temp/pic_half_left.png" TargetMode="External"/><Relationship Id="rId3" Type="http://schemas.openxmlformats.org/officeDocument/2006/relationships/image" Target="../media/image4.png"/><Relationship Id="rId2" Type="http://schemas.openxmlformats.org/officeDocument/2006/relationships/tags" Target="../tags/tag17.xml"/><Relationship Id="rId13" Type="http://schemas.openxmlformats.org/officeDocument/2006/relationships/tags" Target="../tags/tag24.xml"/><Relationship Id="rId12" Type="http://schemas.openxmlformats.org/officeDocument/2006/relationships/tags" Target="../tags/tag23.xml"/><Relationship Id="rId11" Type="http://schemas.openxmlformats.org/officeDocument/2006/relationships/tags" Target="../tags/tag22.xml"/><Relationship Id="rId10" Type="http://schemas.openxmlformats.org/officeDocument/2006/relationships/tags" Target="../tags/tag21.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tags" Target="../tags/tag219.xml"/><Relationship Id="rId7" Type="http://schemas.openxmlformats.org/officeDocument/2006/relationships/tags" Target="../tags/tag218.xml"/><Relationship Id="rId6" Type="http://schemas.openxmlformats.org/officeDocument/2006/relationships/tags" Target="../tags/tag217.xml"/><Relationship Id="rId5" Type="http://schemas.openxmlformats.org/officeDocument/2006/relationships/tags" Target="../tags/tag216.xml"/><Relationship Id="rId4" Type="http://schemas.openxmlformats.org/officeDocument/2006/relationships/image" Target="file:///C:\Users\1V994W2\PycharmProjects\PPT_Background_Generation/pic_temp/pic_sup.png" TargetMode="External"/><Relationship Id="rId3" Type="http://schemas.openxmlformats.org/officeDocument/2006/relationships/image" Target="../media/image1.png"/><Relationship Id="rId2" Type="http://schemas.openxmlformats.org/officeDocument/2006/relationships/tags" Target="../tags/tag215.xml"/><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9" Type="http://schemas.openxmlformats.org/officeDocument/2006/relationships/tags" Target="../tags/tag223.xml"/><Relationship Id="rId8" Type="http://schemas.openxmlformats.org/officeDocument/2006/relationships/tags" Target="../tags/tag222.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3.png"/><Relationship Id="rId5" Type="http://schemas.openxmlformats.org/officeDocument/2006/relationships/tags" Target="../tags/tag221.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 Type="http://schemas.openxmlformats.org/officeDocument/2006/relationships/tags" Target="../tags/tag220.xml"/><Relationship Id="rId11" Type="http://schemas.openxmlformats.org/officeDocument/2006/relationships/tags" Target="../tags/tag225.xml"/><Relationship Id="rId10" Type="http://schemas.openxmlformats.org/officeDocument/2006/relationships/tags" Target="../tags/tag224.xm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9" Type="http://schemas.openxmlformats.org/officeDocument/2006/relationships/tags" Target="../tags/tag229.xml"/><Relationship Id="rId8" Type="http://schemas.openxmlformats.org/officeDocument/2006/relationships/image" Target="file:///C:\Users\1V994W2\PycharmProjects\PPT_Background_Generation/pic_temp/1_pic_quater_left_down.png" TargetMode="External"/><Relationship Id="rId7" Type="http://schemas.openxmlformats.org/officeDocument/2006/relationships/image" Target="../media/image3.png"/><Relationship Id="rId6" Type="http://schemas.openxmlformats.org/officeDocument/2006/relationships/tags" Target="../tags/tag228.xml"/><Relationship Id="rId5" Type="http://schemas.openxmlformats.org/officeDocument/2006/relationships/image" Target="file:///C:\Users\1V994W2\PycharmProjects\PPT_Background_Generation/pic_temp/0_pic_quater_right_down.png" TargetMode="External"/><Relationship Id="rId4" Type="http://schemas.openxmlformats.org/officeDocument/2006/relationships/image" Target="../media/image2.png"/><Relationship Id="rId3" Type="http://schemas.openxmlformats.org/officeDocument/2006/relationships/tags" Target="../tags/tag227.xml"/><Relationship Id="rId2" Type="http://schemas.openxmlformats.org/officeDocument/2006/relationships/tags" Target="../tags/tag226.xml"/><Relationship Id="rId13" Type="http://schemas.openxmlformats.org/officeDocument/2006/relationships/tags" Target="../tags/tag233.xml"/><Relationship Id="rId12" Type="http://schemas.openxmlformats.org/officeDocument/2006/relationships/tags" Target="../tags/tag232.xml"/><Relationship Id="rId11" Type="http://schemas.openxmlformats.org/officeDocument/2006/relationships/tags" Target="../tags/tag231.xml"/><Relationship Id="rId10" Type="http://schemas.openxmlformats.org/officeDocument/2006/relationships/tags" Target="../tags/tag230.xm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239.xml"/><Relationship Id="rId8" Type="http://schemas.openxmlformats.org/officeDocument/2006/relationships/tags" Target="../tags/tag238.xml"/><Relationship Id="rId7" Type="http://schemas.openxmlformats.org/officeDocument/2006/relationships/tags" Target="../tags/tag237.xml"/><Relationship Id="rId6" Type="http://schemas.openxmlformats.org/officeDocument/2006/relationships/tags" Target="../tags/tag236.xml"/><Relationship Id="rId5" Type="http://schemas.openxmlformats.org/officeDocument/2006/relationships/image" Target="file:///C:\Users\1V994W2\PycharmProjects\PPT_Background_Generation/pic_temp/0_pic_quater_right_down.png" TargetMode="External"/><Relationship Id="rId4" Type="http://schemas.openxmlformats.org/officeDocument/2006/relationships/image" Target="../media/image2.png"/><Relationship Id="rId3" Type="http://schemas.openxmlformats.org/officeDocument/2006/relationships/tags" Target="../tags/tag235.xml"/><Relationship Id="rId2" Type="http://schemas.openxmlformats.org/officeDocument/2006/relationships/tags" Target="../tags/tag234.xml"/><Relationship Id="rId11" Type="http://schemas.openxmlformats.org/officeDocument/2006/relationships/tags" Target="../tags/tag241.xml"/><Relationship Id="rId10" Type="http://schemas.openxmlformats.org/officeDocument/2006/relationships/tags" Target="../tags/tag240.xml"/><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9" Type="http://schemas.openxmlformats.org/officeDocument/2006/relationships/tags" Target="../tags/tag245.xml"/><Relationship Id="rId8" Type="http://schemas.openxmlformats.org/officeDocument/2006/relationships/image" Target="file:///C:\Users\1V994W2\PycharmProjects\PPT_Background_Generation/pic_temp/1_pic_quater_left_down.png" TargetMode="External"/><Relationship Id="rId7" Type="http://schemas.openxmlformats.org/officeDocument/2006/relationships/image" Target="../media/image3.png"/><Relationship Id="rId6" Type="http://schemas.openxmlformats.org/officeDocument/2006/relationships/tags" Target="../tags/tag244.xml"/><Relationship Id="rId5" Type="http://schemas.openxmlformats.org/officeDocument/2006/relationships/image" Target="file:///C:\Users\1V994W2\PycharmProjects\PPT_Background_Generation/pic_temp/0_pic_quater_right_down.png" TargetMode="External"/><Relationship Id="rId4" Type="http://schemas.openxmlformats.org/officeDocument/2006/relationships/image" Target="../media/image2.png"/><Relationship Id="rId3" Type="http://schemas.openxmlformats.org/officeDocument/2006/relationships/tags" Target="../tags/tag243.xml"/><Relationship Id="rId2" Type="http://schemas.openxmlformats.org/officeDocument/2006/relationships/tags" Target="../tags/tag242.xml"/><Relationship Id="rId14" Type="http://schemas.openxmlformats.org/officeDocument/2006/relationships/tags" Target="../tags/tag250.xml"/><Relationship Id="rId13" Type="http://schemas.openxmlformats.org/officeDocument/2006/relationships/tags" Target="../tags/tag249.xml"/><Relationship Id="rId12" Type="http://schemas.openxmlformats.org/officeDocument/2006/relationships/tags" Target="../tags/tag248.xml"/><Relationship Id="rId11" Type="http://schemas.openxmlformats.org/officeDocument/2006/relationships/tags" Target="../tags/tag247.xml"/><Relationship Id="rId10" Type="http://schemas.openxmlformats.org/officeDocument/2006/relationships/tags" Target="../tags/tag246.xm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9" Type="http://schemas.openxmlformats.org/officeDocument/2006/relationships/tags" Target="../tags/tag254.xml"/><Relationship Id="rId8" Type="http://schemas.openxmlformats.org/officeDocument/2006/relationships/image" Target="file:///C:\Users\1V994W2\PycharmProjects\PPT_Background_Generation/pic_temp/1_pic_quater_left_down.png" TargetMode="External"/><Relationship Id="rId7" Type="http://schemas.openxmlformats.org/officeDocument/2006/relationships/image" Target="../media/image3.png"/><Relationship Id="rId6" Type="http://schemas.openxmlformats.org/officeDocument/2006/relationships/tags" Target="../tags/tag253.xml"/><Relationship Id="rId5" Type="http://schemas.openxmlformats.org/officeDocument/2006/relationships/image" Target="file:///C:\Users\1V994W2\PycharmProjects\PPT_Background_Generation/pic_temp/0_pic_quater_right_down.png" TargetMode="External"/><Relationship Id="rId4" Type="http://schemas.openxmlformats.org/officeDocument/2006/relationships/image" Target="../media/image2.png"/><Relationship Id="rId3" Type="http://schemas.openxmlformats.org/officeDocument/2006/relationships/tags" Target="../tags/tag252.xml"/><Relationship Id="rId2" Type="http://schemas.openxmlformats.org/officeDocument/2006/relationships/tags" Target="../tags/tag251.xml"/><Relationship Id="rId14" Type="http://schemas.openxmlformats.org/officeDocument/2006/relationships/tags" Target="../tags/tag259.xml"/><Relationship Id="rId13" Type="http://schemas.openxmlformats.org/officeDocument/2006/relationships/tags" Target="../tags/tag258.xml"/><Relationship Id="rId12" Type="http://schemas.openxmlformats.org/officeDocument/2006/relationships/tags" Target="../tags/tag257.xml"/><Relationship Id="rId11" Type="http://schemas.openxmlformats.org/officeDocument/2006/relationships/tags" Target="../tags/tag256.xml"/><Relationship Id="rId10" Type="http://schemas.openxmlformats.org/officeDocument/2006/relationships/tags" Target="../tags/tag255.xml"/><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9" Type="http://schemas.openxmlformats.org/officeDocument/2006/relationships/tags" Target="../tags/tag263.xml"/><Relationship Id="rId8" Type="http://schemas.openxmlformats.org/officeDocument/2006/relationships/image" Target="file:///C:\Users\1V994W2\PycharmProjects\PPT_Background_Generation/pic_temp/1_pic_quater_left_down.png" TargetMode="External"/><Relationship Id="rId7" Type="http://schemas.openxmlformats.org/officeDocument/2006/relationships/image" Target="../media/image3.png"/><Relationship Id="rId6" Type="http://schemas.openxmlformats.org/officeDocument/2006/relationships/tags" Target="../tags/tag262.xml"/><Relationship Id="rId5" Type="http://schemas.openxmlformats.org/officeDocument/2006/relationships/image" Target="file:///C:\Users\1V994W2\PycharmProjects\PPT_Background_Generation/pic_temp/0_pic_quater_right_down.png" TargetMode="External"/><Relationship Id="rId4" Type="http://schemas.openxmlformats.org/officeDocument/2006/relationships/image" Target="../media/image2.png"/><Relationship Id="rId3" Type="http://schemas.openxmlformats.org/officeDocument/2006/relationships/tags" Target="../tags/tag261.xml"/><Relationship Id="rId2" Type="http://schemas.openxmlformats.org/officeDocument/2006/relationships/tags" Target="../tags/tag260.xml"/><Relationship Id="rId16" Type="http://schemas.openxmlformats.org/officeDocument/2006/relationships/tags" Target="../tags/tag270.xml"/><Relationship Id="rId15" Type="http://schemas.openxmlformats.org/officeDocument/2006/relationships/tags" Target="../tags/tag269.xml"/><Relationship Id="rId14" Type="http://schemas.openxmlformats.org/officeDocument/2006/relationships/tags" Target="../tags/tag268.xml"/><Relationship Id="rId13" Type="http://schemas.openxmlformats.org/officeDocument/2006/relationships/tags" Target="../tags/tag267.xml"/><Relationship Id="rId12" Type="http://schemas.openxmlformats.org/officeDocument/2006/relationships/tags" Target="../tags/tag266.xml"/><Relationship Id="rId11" Type="http://schemas.openxmlformats.org/officeDocument/2006/relationships/tags" Target="../tags/tag265.xml"/><Relationship Id="rId10" Type="http://schemas.openxmlformats.org/officeDocument/2006/relationships/tags" Target="../tags/tag264.xml"/><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9" Type="http://schemas.openxmlformats.org/officeDocument/2006/relationships/tags" Target="../tags/tag274.xml"/><Relationship Id="rId8" Type="http://schemas.openxmlformats.org/officeDocument/2006/relationships/image" Target="file:///C:\Users\1V994W2\PycharmProjects\PPT_Background_Generation/pic_temp/1_pic_quater_left_down.png" TargetMode="External"/><Relationship Id="rId7" Type="http://schemas.openxmlformats.org/officeDocument/2006/relationships/image" Target="../media/image3.png"/><Relationship Id="rId6" Type="http://schemas.openxmlformats.org/officeDocument/2006/relationships/tags" Target="../tags/tag273.xml"/><Relationship Id="rId5" Type="http://schemas.openxmlformats.org/officeDocument/2006/relationships/image" Target="file:///C:\Users\1V994W2\PycharmProjects\PPT_Background_Generation/pic_temp/0_pic_quater_right_down.png" TargetMode="External"/><Relationship Id="rId4" Type="http://schemas.openxmlformats.org/officeDocument/2006/relationships/image" Target="../media/image2.png"/><Relationship Id="rId3" Type="http://schemas.openxmlformats.org/officeDocument/2006/relationships/tags" Target="../tags/tag272.xml"/><Relationship Id="rId2" Type="http://schemas.openxmlformats.org/officeDocument/2006/relationships/tags" Target="../tags/tag271.xml"/><Relationship Id="rId13" Type="http://schemas.openxmlformats.org/officeDocument/2006/relationships/tags" Target="../tags/tag278.xml"/><Relationship Id="rId12" Type="http://schemas.openxmlformats.org/officeDocument/2006/relationships/tags" Target="../tags/tag277.xml"/><Relationship Id="rId11" Type="http://schemas.openxmlformats.org/officeDocument/2006/relationships/tags" Target="../tags/tag276.xml"/><Relationship Id="rId10" Type="http://schemas.openxmlformats.org/officeDocument/2006/relationships/tags" Target="../tags/tag275.xml"/><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28.xml"/><Relationship Id="rId8" Type="http://schemas.openxmlformats.org/officeDocument/2006/relationships/tags" Target="../tags/tag27.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3.png"/><Relationship Id="rId5" Type="http://schemas.openxmlformats.org/officeDocument/2006/relationships/tags" Target="../tags/tag26.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 Type="http://schemas.openxmlformats.org/officeDocument/2006/relationships/tags" Target="../tags/tag25.xml"/><Relationship Id="rId13" Type="http://schemas.openxmlformats.org/officeDocument/2006/relationships/tags" Target="../tags/tag32.xml"/><Relationship Id="rId12" Type="http://schemas.openxmlformats.org/officeDocument/2006/relationships/tags" Target="../tags/tag31.xml"/><Relationship Id="rId11" Type="http://schemas.openxmlformats.org/officeDocument/2006/relationships/tags" Target="../tags/tag30.xml"/><Relationship Id="rId10" Type="http://schemas.openxmlformats.org/officeDocument/2006/relationships/tags" Target="../tags/tag29.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36.xml"/><Relationship Id="rId8" Type="http://schemas.openxmlformats.org/officeDocument/2006/relationships/tags" Target="../tags/tag35.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3.png"/><Relationship Id="rId5" Type="http://schemas.openxmlformats.org/officeDocument/2006/relationships/tags" Target="../tags/tag34.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 Type="http://schemas.openxmlformats.org/officeDocument/2006/relationships/tags" Target="../tags/tag33.xml"/><Relationship Id="rId15" Type="http://schemas.openxmlformats.org/officeDocument/2006/relationships/tags" Target="../tags/tag42.xml"/><Relationship Id="rId14" Type="http://schemas.openxmlformats.org/officeDocument/2006/relationships/tags" Target="../tags/tag41.xml"/><Relationship Id="rId13" Type="http://schemas.openxmlformats.org/officeDocument/2006/relationships/tags" Target="../tags/tag40.xml"/><Relationship Id="rId12" Type="http://schemas.openxmlformats.org/officeDocument/2006/relationships/tags" Target="../tags/tag39.xml"/><Relationship Id="rId11" Type="http://schemas.openxmlformats.org/officeDocument/2006/relationships/tags" Target="../tags/tag38.xml"/><Relationship Id="rId10" Type="http://schemas.openxmlformats.org/officeDocument/2006/relationships/tags" Target="../tags/tag37.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46.xml"/><Relationship Id="rId8" Type="http://schemas.openxmlformats.org/officeDocument/2006/relationships/tags" Target="../tags/tag45.xml"/><Relationship Id="rId7" Type="http://schemas.openxmlformats.org/officeDocument/2006/relationships/image" Target="file:///C:\Users\1V994W2\PycharmProjects\PPT_Background_Generation/pic_temp/0_pic_quater_right_down.png" TargetMode="External"/><Relationship Id="rId6" Type="http://schemas.openxmlformats.org/officeDocument/2006/relationships/image" Target="../media/image2.png"/><Relationship Id="rId5" Type="http://schemas.openxmlformats.org/officeDocument/2006/relationships/tags" Target="../tags/tag44.xml"/><Relationship Id="rId4" Type="http://schemas.openxmlformats.org/officeDocument/2006/relationships/image" Target="file:///C:\Users\1V994W2\Documents\Tencent%20Files\574576071\FileRecv\&#25340;&#35013;&#32032;&#26448;\forright\\18\subject_holdleft_36,36,36_0_staid_full_0.png" TargetMode="External"/><Relationship Id="rId3" Type="http://schemas.openxmlformats.org/officeDocument/2006/relationships/image" Target="../media/image6.png"/><Relationship Id="rId2" Type="http://schemas.openxmlformats.org/officeDocument/2006/relationships/tags" Target="../tags/tag43.xml"/><Relationship Id="rId11" Type="http://schemas.openxmlformats.org/officeDocument/2006/relationships/tags" Target="../tags/tag48.xml"/><Relationship Id="rId10" Type="http://schemas.openxmlformats.org/officeDocument/2006/relationships/tags" Target="../tags/tag47.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9" Type="http://schemas.openxmlformats.org/officeDocument/2006/relationships/tags" Target="../tags/tag55.xml"/><Relationship Id="rId8" Type="http://schemas.openxmlformats.org/officeDocument/2006/relationships/tags" Target="../tags/tag54.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3.png"/><Relationship Id="rId5" Type="http://schemas.openxmlformats.org/officeDocument/2006/relationships/tags" Target="../tags/tag53.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 Type="http://schemas.openxmlformats.org/officeDocument/2006/relationships/tags" Target="../tags/tag52.xml"/><Relationship Id="rId13" Type="http://schemas.openxmlformats.org/officeDocument/2006/relationships/tags" Target="../tags/tag59.xml"/><Relationship Id="rId12" Type="http://schemas.openxmlformats.org/officeDocument/2006/relationships/tags" Target="../tags/tag58.xml"/><Relationship Id="rId11" Type="http://schemas.openxmlformats.org/officeDocument/2006/relationships/tags" Target="../tags/tag57.xml"/><Relationship Id="rId10" Type="http://schemas.openxmlformats.org/officeDocument/2006/relationships/tags" Target="../tags/tag56.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9" Type="http://schemas.openxmlformats.org/officeDocument/2006/relationships/tags" Target="../tags/tag63.xml"/><Relationship Id="rId8" Type="http://schemas.openxmlformats.org/officeDocument/2006/relationships/tags" Target="../tags/tag62.xml"/><Relationship Id="rId7" Type="http://schemas.openxmlformats.org/officeDocument/2006/relationships/image" Target="file:///C:\Users\1V994W2\PycharmProjects\PPT_Background_Generation/pic_temp/1_pic_quater_left_down.png" TargetMode="External"/><Relationship Id="rId6" Type="http://schemas.openxmlformats.org/officeDocument/2006/relationships/image" Target="../media/image3.png"/><Relationship Id="rId5" Type="http://schemas.openxmlformats.org/officeDocument/2006/relationships/tags" Target="../tags/tag61.xml"/><Relationship Id="rId4" Type="http://schemas.openxmlformats.org/officeDocument/2006/relationships/image" Target="file:///C:\Users\1V994W2\PycharmProjects\PPT_Background_Generation/pic_temp/0_pic_quater_right_down.png" TargetMode="External"/><Relationship Id="rId3" Type="http://schemas.openxmlformats.org/officeDocument/2006/relationships/image" Target="../media/image2.png"/><Relationship Id="rId2" Type="http://schemas.openxmlformats.org/officeDocument/2006/relationships/tags" Target="../tags/tag60.xml"/><Relationship Id="rId12" Type="http://schemas.openxmlformats.org/officeDocument/2006/relationships/tags" Target="../tags/tag66.xml"/><Relationship Id="rId11" Type="http://schemas.openxmlformats.org/officeDocument/2006/relationships/tags" Target="../tags/tag65.xml"/><Relationship Id="rId10" Type="http://schemas.openxmlformats.org/officeDocument/2006/relationships/tags" Target="../tags/tag64.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tx2"/>
        </a:solidFill>
        <a:effectLst/>
      </p:bgPr>
    </p:bg>
    <p:spTree>
      <p:nvGrpSpPr>
        <p:cNvPr id="1" name=""/>
        <p:cNvGrpSpPr/>
        <p:nvPr/>
      </p:nvGrpSpPr>
      <p:grpSpPr>
        <a:xfrm>
          <a:off x="0" y="0"/>
          <a:ext cx="0" cy="0"/>
          <a:chOff x="0" y="0"/>
          <a:chExt cx="0" cy="0"/>
        </a:xfrm>
      </p:grpSpPr>
      <p:pic>
        <p:nvPicPr>
          <p:cNvPr id="5" name="图片 4"/>
          <p:cNvPicPr/>
          <p:nvPr>
            <p:custDataLst>
              <p:tags r:id="rId2"/>
            </p:custDataLst>
          </p:nvPr>
        </p:nvPicPr>
        <p:blipFill>
          <a:blip r:embed="rId3" r:link="rId4" cstate="email"/>
          <a:stretch>
            <a:fillRect/>
          </a:stretch>
        </p:blipFill>
        <p:spPr>
          <a:xfrm>
            <a:off x="0" y="0"/>
            <a:ext cx="12192000" cy="6858000"/>
          </a:xfrm>
          <a:prstGeom prst="rect">
            <a:avLst/>
          </a:prstGeom>
        </p:spPr>
      </p:pic>
      <p:sp>
        <p:nvSpPr>
          <p:cNvPr id="16" name="日期占位符 15"/>
          <p:cNvSpPr>
            <a:spLocks noGrp="1"/>
          </p:cNvSpPr>
          <p:nvPr>
            <p:ph type="dt" sz="half" idx="10"/>
            <p:custDataLst>
              <p:tags r:id="rId5"/>
            </p:custDataLst>
          </p:nvPr>
        </p:nvSpPr>
        <p:spPr>
          <a:xfrm>
            <a:off x="879742"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6"/>
            </p:custDataLst>
          </p:nvPr>
        </p:nvSpPr>
        <p:spPr>
          <a:xfrm>
            <a:off x="4116000" y="6349833"/>
            <a:ext cx="396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endParaRPr lang="zh-CN" altLang="en-US" dirty="0"/>
          </a:p>
        </p:txBody>
      </p:sp>
      <p:sp>
        <p:nvSpPr>
          <p:cNvPr id="18" name="灯片编号占位符 17"/>
          <p:cNvSpPr>
            <a:spLocks noGrp="1"/>
          </p:cNvSpPr>
          <p:nvPr>
            <p:ph type="sldNum" sz="quarter" idx="12"/>
            <p:custDataLst>
              <p:tags r:id="rId7"/>
            </p:custDataLst>
          </p:nvPr>
        </p:nvSpPr>
        <p:spPr>
          <a:xfrm>
            <a:off x="8610600"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2" name="标题 1"/>
          <p:cNvSpPr>
            <a:spLocks noGrp="1"/>
          </p:cNvSpPr>
          <p:nvPr>
            <p:ph type="ctrTitle" idx="13" hasCustomPrompt="1"/>
            <p:custDataLst>
              <p:tags r:id="rId8"/>
            </p:custDataLst>
          </p:nvPr>
        </p:nvSpPr>
        <p:spPr>
          <a:xfrm>
            <a:off x="6188529" y="2478525"/>
            <a:ext cx="5657850" cy="1047218"/>
          </a:xfrm>
        </p:spPr>
        <p:txBody>
          <a:bodyPr vert="horz" wrap="square" lIns="91440" tIns="45720" rIns="91440" bIns="45720" anchor="ctr" anchorCtr="0">
            <a:normAutofit/>
          </a:bodyPr>
          <a:lstStyle>
            <a:lvl1pPr marL="0" marR="0" indent="0" algn="l" defTabSz="914400" rtl="0" eaLnBrk="1" fontAlgn="auto" latinLnBrk="0" hangingPunct="1">
              <a:lnSpc>
                <a:spcPct val="100000"/>
              </a:lnSpc>
              <a:spcBef>
                <a:spcPct val="0"/>
              </a:spcBef>
              <a:spcAft>
                <a:spcPts val="0"/>
              </a:spcAft>
              <a:buClrTx/>
              <a:buSzPts val="5400"/>
              <a:buFont typeface="Arial" panose="020B0604020202090204" pitchFamily="34" charset="0"/>
              <a:buNone/>
              <a:defRPr sz="5400" b="0" spc="600">
                <a:solidFill>
                  <a:schemeClr val="tx1">
                    <a:lumMod val="85000"/>
                    <a:lumOff val="15000"/>
                  </a:schemeClr>
                </a:solidFill>
                <a:latin typeface="Arial" panose="020B0604020202090204" pitchFamily="34" charset="0"/>
                <a:ea typeface="汉仪旗黑-85S" panose="00020600040101010101" pitchFamily="18" charset="-122"/>
              </a:defRPr>
            </a:lvl1pPr>
          </a:lstStyle>
          <a:p>
            <a:r>
              <a:rPr lang="zh-CN" altLang="en-US" dirty="0"/>
              <a:t>编辑标题</a:t>
            </a:r>
            <a:endParaRPr lang="zh-CN" altLang="en-US" dirty="0"/>
          </a:p>
        </p:txBody>
      </p:sp>
      <p:sp>
        <p:nvSpPr>
          <p:cNvPr id="4" name="文本占位符 3"/>
          <p:cNvSpPr>
            <a:spLocks noGrp="1"/>
          </p:cNvSpPr>
          <p:nvPr>
            <p:ph type="body" sz="quarter" idx="14" hasCustomPrompt="1"/>
            <p:custDataLst>
              <p:tags r:id="rId9"/>
            </p:custDataLst>
          </p:nvPr>
        </p:nvSpPr>
        <p:spPr>
          <a:xfrm>
            <a:off x="6188075" y="3799571"/>
            <a:ext cx="5280025" cy="473075"/>
          </a:xfrm>
        </p:spPr>
        <p:txBody>
          <a:bodyPr>
            <a:normAutofit/>
          </a:bodyPr>
          <a:lstStyle>
            <a:lvl1pPr marL="0" indent="0">
              <a:spcAft>
                <a:spcPts val="0"/>
              </a:spcAft>
              <a:buNone/>
              <a:defRPr sz="2000" spc="200" baseline="0">
                <a:solidFill>
                  <a:schemeClr val="tx1">
                    <a:lumMod val="65000"/>
                    <a:lumOff val="35000"/>
                  </a:schemeClr>
                </a:solidFill>
              </a:defRPr>
            </a:lvl1pPr>
          </a:lstStyle>
          <a:p>
            <a:pPr lvl="0"/>
            <a:r>
              <a:rPr lang="zh-CN" altLang="en-US" dirty="0"/>
              <a:t>单击此处编辑副标题</a:t>
            </a:r>
            <a:endParaRPr lang="zh-CN" altLang="en-US" dirty="0"/>
          </a:p>
        </p:txBody>
      </p:sp>
      <p:cxnSp>
        <p:nvCxnSpPr>
          <p:cNvPr id="7" name="直接连接符 6"/>
          <p:cNvCxnSpPr/>
          <p:nvPr>
            <p:custDataLst>
              <p:tags r:id="rId10"/>
            </p:custDataLst>
          </p:nvPr>
        </p:nvCxnSpPr>
        <p:spPr>
          <a:xfrm>
            <a:off x="6280150" y="3627486"/>
            <a:ext cx="50927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文本占位符 8"/>
          <p:cNvSpPr>
            <a:spLocks noGrp="1"/>
          </p:cNvSpPr>
          <p:nvPr>
            <p:ph type="body" sz="quarter" idx="15" hasCustomPrompt="1"/>
            <p:custDataLst>
              <p:tags r:id="rId11"/>
            </p:custDataLst>
          </p:nvPr>
        </p:nvSpPr>
        <p:spPr>
          <a:xfrm>
            <a:off x="6188074" y="4485371"/>
            <a:ext cx="2162711" cy="473075"/>
          </a:xfrm>
        </p:spPr>
        <p:txBody>
          <a:bodyPr/>
          <a:lstStyle>
            <a:lvl1pPr marL="0" indent="0">
              <a:buNone/>
              <a:defRPr>
                <a:solidFill>
                  <a:schemeClr val="tx1">
                    <a:lumMod val="65000"/>
                    <a:lumOff val="35000"/>
                  </a:schemeClr>
                </a:solidFill>
              </a:defRPr>
            </a:lvl1pPr>
          </a:lstStyle>
          <a:p>
            <a:pPr lvl="0"/>
            <a:r>
              <a:rPr lang="zh-CN" altLang="en-US" dirty="0"/>
              <a:t>汇报人姓名</a:t>
            </a:r>
            <a:endParaRPr lang="zh-CN" altLang="en-US" dirty="0"/>
          </a:p>
        </p:txBody>
      </p:sp>
      <p:sp>
        <p:nvSpPr>
          <p:cNvPr id="13" name="文本占位符 8"/>
          <p:cNvSpPr>
            <a:spLocks noGrp="1"/>
          </p:cNvSpPr>
          <p:nvPr>
            <p:ph type="body" sz="quarter" idx="16" hasCustomPrompt="1"/>
            <p:custDataLst>
              <p:tags r:id="rId12"/>
            </p:custDataLst>
          </p:nvPr>
        </p:nvSpPr>
        <p:spPr>
          <a:xfrm>
            <a:off x="9290149" y="4485371"/>
            <a:ext cx="2162711" cy="473075"/>
          </a:xfrm>
        </p:spPr>
        <p:txBody>
          <a:bodyPr/>
          <a:lstStyle>
            <a:lvl1pPr marL="0" indent="0" algn="r">
              <a:buNone/>
              <a:defRPr>
                <a:solidFill>
                  <a:schemeClr val="tx1">
                    <a:lumMod val="65000"/>
                    <a:lumOff val="35000"/>
                  </a:schemeClr>
                </a:solidFill>
              </a:defRPr>
            </a:lvl1pPr>
          </a:lstStyle>
          <a:p>
            <a:pPr lvl="0"/>
            <a:r>
              <a:rPr lang="zh-CN" altLang="en-US" dirty="0"/>
              <a:t>汇报人姓名</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8" name="图片 7"/>
          <p:cNvPicPr/>
          <p:nvPr>
            <p:custDataLst>
              <p:tags r:id="rId2"/>
            </p:custDataLst>
          </p:nvPr>
        </p:nvPicPr>
        <p:blipFill>
          <a:blip r:embed="rId3" r:link="rId4" cstate="email"/>
          <a:stretch>
            <a:fillRect/>
          </a:stretch>
        </p:blipFill>
        <p:spPr>
          <a:xfrm>
            <a:off x="0" y="0"/>
            <a:ext cx="720090" cy="588767"/>
          </a:xfrm>
          <a:prstGeom prst="rect">
            <a:avLst/>
          </a:prstGeom>
        </p:spPr>
      </p:pic>
      <p:pic>
        <p:nvPicPr>
          <p:cNvPr id="6" name="图片 5"/>
          <p:cNvPicPr/>
          <p:nvPr>
            <p:custDataLst>
              <p:tags r:id="rId5"/>
            </p:custDataLst>
          </p:nvPr>
        </p:nvPicPr>
        <p:blipFill>
          <a:blip r:embed="rId6" r:link="rId7" cstate="email"/>
          <a:stretch>
            <a:fillRect/>
          </a:stretch>
        </p:blipFill>
        <p:spPr>
          <a:xfrm>
            <a:off x="11471910" y="0"/>
            <a:ext cx="720090" cy="588767"/>
          </a:xfrm>
          <a:prstGeom prst="rect">
            <a:avLst/>
          </a:prstGeom>
        </p:spPr>
      </p:pic>
      <p:sp>
        <p:nvSpPr>
          <p:cNvPr id="3" name="日期占位符 2"/>
          <p:cNvSpPr>
            <a:spLocks noGrp="1"/>
          </p:cNvSpPr>
          <p:nvPr>
            <p:ph type="dt" sz="half" idx="10"/>
            <p:custDataLst>
              <p:tags r:id="rId8"/>
            </p:custDataLst>
          </p:nvPr>
        </p:nvSpPr>
        <p:spPr>
          <a:xfrm>
            <a:off x="879742"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a:xfrm>
            <a:off x="4116000" y="6349833"/>
            <a:ext cx="396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10"/>
            </p:custDataLst>
          </p:nvPr>
        </p:nvSpPr>
        <p:spPr>
          <a:xfrm>
            <a:off x="8610600"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1"/>
            </p:custDataLst>
          </p:nvPr>
        </p:nvSpPr>
        <p:spPr>
          <a:xfrm>
            <a:off x="669930" y="952508"/>
            <a:ext cx="10852237" cy="5388907"/>
          </a:xfrm>
        </p:spPr>
        <p:txBody>
          <a:bodyPr wrap="square">
            <a:normAutofit/>
          </a:bodyPr>
          <a:lstStyle>
            <a:lvl1pPr>
              <a:defRPr>
                <a:solidFill>
                  <a:schemeClr val="tx1"/>
                </a:solidFill>
                <a:latin typeface="Arial" panose="020B0604020202090204" pitchFamily="34" charset="0"/>
                <a:ea typeface="微软雅黑" panose="020B0503020204020204" pitchFamily="34" charset="-122"/>
              </a:defRPr>
            </a:lvl1pPr>
            <a:lvl2pPr>
              <a:defRPr>
                <a:solidFill>
                  <a:schemeClr val="tx1"/>
                </a:solidFill>
                <a:latin typeface="Arial" panose="020B0604020202090204" pitchFamily="34" charset="0"/>
                <a:ea typeface="微软雅黑" panose="020B0503020204020204" pitchFamily="34" charset="-122"/>
              </a:defRPr>
            </a:lvl2pPr>
            <a:lvl3pPr>
              <a:defRPr>
                <a:solidFill>
                  <a:schemeClr val="tx1"/>
                </a:solidFill>
                <a:latin typeface="Arial" panose="020B0604020202090204" pitchFamily="34" charset="0"/>
                <a:ea typeface="微软雅黑" panose="020B0503020204020204" pitchFamily="34" charset="-122"/>
              </a:defRPr>
            </a:lvl3pPr>
            <a:lvl4pPr>
              <a:defRPr>
                <a:solidFill>
                  <a:schemeClr val="tx1"/>
                </a:solidFill>
                <a:latin typeface="Arial" panose="020B0604020202090204" pitchFamily="34" charset="0"/>
                <a:ea typeface="微软雅黑" panose="020B0503020204020204" pitchFamily="34" charset="-122"/>
              </a:defRPr>
            </a:lvl4pPr>
            <a:lvl5pPr>
              <a:defRPr>
                <a:solidFill>
                  <a:schemeClr val="tx1"/>
                </a:solidFill>
                <a:latin typeface="Arial" panose="020B060402020209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pic>
        <p:nvPicPr>
          <p:cNvPr id="6" name="图片 5"/>
          <p:cNvPicPr/>
          <p:nvPr>
            <p:custDataLst>
              <p:tags r:id="rId2"/>
            </p:custDataLst>
          </p:nvPr>
        </p:nvPicPr>
        <p:blipFill>
          <a:blip r:embed="rId3" r:link="rId4" cstate="email"/>
          <a:stretch>
            <a:fillRect/>
          </a:stretch>
        </p:blipFill>
        <p:spPr>
          <a:xfrm>
            <a:off x="0" y="0"/>
            <a:ext cx="12192000" cy="6858000"/>
          </a:xfrm>
          <a:prstGeom prst="rect">
            <a:avLst/>
          </a:prstGeom>
        </p:spPr>
      </p:pic>
      <p:sp>
        <p:nvSpPr>
          <p:cNvPr id="3" name="日期占位符 2"/>
          <p:cNvSpPr>
            <a:spLocks noGrp="1"/>
          </p:cNvSpPr>
          <p:nvPr>
            <p:ph type="dt" sz="half" idx="10"/>
            <p:custDataLst>
              <p:tags r:id="rId5"/>
            </p:custDataLst>
          </p:nvPr>
        </p:nvSpPr>
        <p:spPr>
          <a:xfrm>
            <a:off x="879742"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a:xfrm>
            <a:off x="4116000" y="6349833"/>
            <a:ext cx="396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7"/>
            </p:custDataLst>
          </p:nvPr>
        </p:nvSpPr>
        <p:spPr>
          <a:xfrm>
            <a:off x="8610600"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
        <p:nvSpPr>
          <p:cNvPr id="2" name="标题 1"/>
          <p:cNvSpPr>
            <a:spLocks noGrp="1"/>
          </p:cNvSpPr>
          <p:nvPr>
            <p:ph type="title" idx="13" hasCustomPrompt="1"/>
            <p:custDataLst>
              <p:tags r:id="rId8"/>
            </p:custDataLst>
          </p:nvPr>
        </p:nvSpPr>
        <p:spPr>
          <a:xfrm>
            <a:off x="6440696" y="2695734"/>
            <a:ext cx="4995930" cy="1466532"/>
          </a:xfrm>
        </p:spPr>
        <p:txBody>
          <a:bodyPr vert="horz" wrap="square" lIns="91440" tIns="45720" rIns="91440" bIns="45720" anchor="ctr" anchorCtr="0">
            <a:normAutofit/>
          </a:bodyPr>
          <a:lstStyle>
            <a:lvl1pPr marL="0" marR="0" indent="0" algn="l" defTabSz="914400" rtl="0" eaLnBrk="1" fontAlgn="auto" latinLnBrk="0" hangingPunct="1">
              <a:lnSpc>
                <a:spcPct val="100000"/>
              </a:lnSpc>
              <a:spcBef>
                <a:spcPct val="0"/>
              </a:spcBef>
              <a:spcAft>
                <a:spcPts val="0"/>
              </a:spcAft>
              <a:buClrTx/>
              <a:buSzPts val="6600"/>
              <a:buFont typeface="Arial" panose="020B0604020202090204" pitchFamily="34" charset="0"/>
              <a:buNone/>
              <a:defRPr sz="8000" b="0" spc="700">
                <a:solidFill>
                  <a:schemeClr val="tx1">
                    <a:lumMod val="85000"/>
                    <a:lumOff val="15000"/>
                  </a:schemeClr>
                </a:solidFill>
                <a:latin typeface="Arial" panose="020B0604020202090204" pitchFamily="34" charset="0"/>
                <a:ea typeface="汉仪旗黑-85S" panose="00020600040101010101" pitchFamily="18" charset="-122"/>
              </a:defRPr>
            </a:lvl1pPr>
          </a:lstStyle>
          <a:p>
            <a:r>
              <a:rPr lang="zh-CN" altLang="en-US" dirty="0"/>
              <a:t>编辑标题</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pic>
        <p:nvPicPr>
          <p:cNvPr id="7" name="图片 6"/>
          <p:cNvPicPr/>
          <p:nvPr>
            <p:custDataLst>
              <p:tags r:id="rId2"/>
            </p:custDataLst>
          </p:nvPr>
        </p:nvPicPr>
        <p:blipFill>
          <a:blip r:embed="rId3" r:link="rId4" cstate="email"/>
          <a:stretch>
            <a:fillRect/>
          </a:stretch>
        </p:blipFill>
        <p:spPr>
          <a:xfrm>
            <a:off x="0" y="0"/>
            <a:ext cx="720090" cy="588767"/>
          </a:xfrm>
          <a:prstGeom prst="rect">
            <a:avLst/>
          </a:prstGeom>
        </p:spPr>
      </p:pic>
      <p:pic>
        <p:nvPicPr>
          <p:cNvPr id="6" name="图片 5"/>
          <p:cNvPicPr/>
          <p:nvPr>
            <p:custDataLst>
              <p:tags r:id="rId5"/>
            </p:custDataLst>
          </p:nvPr>
        </p:nvPicPr>
        <p:blipFill>
          <a:blip r:embed="rId6" r:link="rId7" cstate="email"/>
          <a:stretch>
            <a:fillRect/>
          </a:stretch>
        </p:blipFill>
        <p:spPr>
          <a:xfrm>
            <a:off x="11471910" y="0"/>
            <a:ext cx="720090" cy="588767"/>
          </a:xfrm>
          <a:prstGeom prst="rect">
            <a:avLst/>
          </a:prstGeom>
        </p:spPr>
      </p:pic>
      <p:sp>
        <p:nvSpPr>
          <p:cNvPr id="2" name="标题 1"/>
          <p:cNvSpPr>
            <a:spLocks noGrp="1"/>
          </p:cNvSpPr>
          <p:nvPr>
            <p:ph type="title"/>
            <p:custDataLst>
              <p:tags r:id="rId8"/>
            </p:custDataLst>
          </p:nvPr>
        </p:nvSpPr>
        <p:spPr>
          <a:xfrm>
            <a:off x="669882" y="443230"/>
            <a:ext cx="10852237" cy="441964"/>
          </a:xfrm>
        </p:spPr>
        <p:txBody>
          <a:bodyPr wrap="square">
            <a:normAutofit/>
          </a:bodyPr>
          <a:lstStyle>
            <a:lvl1pPr>
              <a:defRPr baseline="0">
                <a:solidFill>
                  <a:schemeClr val="tx1"/>
                </a:solidFill>
                <a:latin typeface="Arial" panose="020B060402020209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a:xfrm>
            <a:off x="879742"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a:xfrm>
            <a:off x="4116000" y="6349833"/>
            <a:ext cx="396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a:xfrm>
            <a:off x="8610600"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sp>
        <p:nvSpPr>
          <p:cNvPr id="10" name="矩形 9"/>
          <p:cNvSpPr/>
          <p:nvPr>
            <p:custDataLst>
              <p:tags r:id="rId2"/>
            </p:custDataLst>
          </p:nvPr>
        </p:nvSpPr>
        <p:spPr>
          <a:xfrm>
            <a:off x="292075" y="303809"/>
            <a:ext cx="11607851" cy="6250382"/>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9" name="图片 8"/>
          <p:cNvPicPr/>
          <p:nvPr>
            <p:custDataLst>
              <p:tags r:id="rId3"/>
            </p:custDataLst>
          </p:nvPr>
        </p:nvPicPr>
        <p:blipFill>
          <a:blip r:embed="rId4" r:link="rId5" cstate="email"/>
          <a:stretch>
            <a:fillRect/>
          </a:stretch>
        </p:blipFill>
        <p:spPr>
          <a:xfrm>
            <a:off x="0" y="0"/>
            <a:ext cx="720090" cy="588767"/>
          </a:xfrm>
          <a:prstGeom prst="rect">
            <a:avLst/>
          </a:prstGeom>
        </p:spPr>
      </p:pic>
      <p:pic>
        <p:nvPicPr>
          <p:cNvPr id="8" name="图片 7"/>
          <p:cNvPicPr/>
          <p:nvPr>
            <p:custDataLst>
              <p:tags r:id="rId6"/>
            </p:custDataLst>
          </p:nvPr>
        </p:nvPicPr>
        <p:blipFill>
          <a:blip r:embed="rId7" r:link="rId8" cstate="email"/>
          <a:stretch>
            <a:fillRect/>
          </a:stretch>
        </p:blipFill>
        <p:spPr>
          <a:xfrm>
            <a:off x="11471910" y="0"/>
            <a:ext cx="720090" cy="588767"/>
          </a:xfrm>
          <a:prstGeom prst="rect">
            <a:avLst/>
          </a:prstGeom>
        </p:spPr>
      </p:pic>
      <p:sp>
        <p:nvSpPr>
          <p:cNvPr id="2" name="标题 1"/>
          <p:cNvSpPr>
            <a:spLocks noGrp="1"/>
          </p:cNvSpPr>
          <p:nvPr>
            <p:ph type="title" hasCustomPrompt="1"/>
            <p:custDataLst>
              <p:tags r:id="rId9"/>
            </p:custDataLst>
          </p:nvPr>
        </p:nvSpPr>
        <p:spPr>
          <a:xfrm>
            <a:off x="1281600" y="1249200"/>
            <a:ext cx="9626400" cy="723600"/>
          </a:xfrm>
        </p:spPr>
        <p:txBody>
          <a:bodyPr wrap="square" anchor="ctr">
            <a:normAutofit/>
          </a:bodyPr>
          <a:lstStyle>
            <a:lvl1pPr>
              <a:defRPr sz="3200" baseline="0">
                <a:solidFill>
                  <a:schemeClr val="tx1"/>
                </a:solidFill>
                <a:latin typeface="Arial" panose="020B0604020202090204" pitchFamily="34" charset="0"/>
                <a:ea typeface="微软雅黑" panose="020B0503020204020204" pitchFamily="3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0"/>
            </p:custDataLst>
          </p:nvPr>
        </p:nvSpPr>
        <p:spPr>
          <a:xfrm>
            <a:off x="1281113" y="2163600"/>
            <a:ext cx="9626600" cy="3445200"/>
          </a:xfrm>
        </p:spPr>
        <p:txBody>
          <a:bodyPr wrap="square">
            <a:normAutofit/>
          </a:bodyPr>
          <a:lstStyle>
            <a:lvl1pPr>
              <a:defRPr baseline="0">
                <a:solidFill>
                  <a:schemeClr val="tx1"/>
                </a:solidFill>
                <a:latin typeface="Arial" panose="020B0604020202090204" pitchFamily="34" charset="0"/>
                <a:ea typeface="微软雅黑" panose="020B0503020204020204" pitchFamily="34" charset="-122"/>
              </a:defRPr>
            </a:lvl1pPr>
            <a:lvl2pPr>
              <a:defRPr baseline="0">
                <a:solidFill>
                  <a:schemeClr val="tx1"/>
                </a:solidFill>
                <a:latin typeface="Arial" panose="020B0604020202090204" pitchFamily="34" charset="0"/>
                <a:ea typeface="微软雅黑" panose="020B0503020204020204" pitchFamily="34" charset="-122"/>
              </a:defRPr>
            </a:lvl2pPr>
            <a:lvl3pPr>
              <a:defRPr baseline="0">
                <a:solidFill>
                  <a:schemeClr val="tx1"/>
                </a:solidFill>
                <a:latin typeface="Arial" panose="020B0604020202090204" pitchFamily="34" charset="0"/>
                <a:ea typeface="微软雅黑" panose="020B0503020204020204" pitchFamily="34" charset="-122"/>
              </a:defRPr>
            </a:lvl3pPr>
            <a:lvl4pPr>
              <a:defRPr baseline="0">
                <a:solidFill>
                  <a:schemeClr val="tx1"/>
                </a:solidFill>
                <a:latin typeface="Arial" panose="020B0604020202090204" pitchFamily="34" charset="0"/>
                <a:ea typeface="微软雅黑" panose="020B0503020204020204" pitchFamily="34" charset="-122"/>
              </a:defRPr>
            </a:lvl4pPr>
            <a:lvl5pPr>
              <a:defRPr baseline="0">
                <a:solidFill>
                  <a:schemeClr val="tx1"/>
                </a:solidFill>
                <a:latin typeface="Arial" panose="020B060402020209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1"/>
            </p:custDataLst>
          </p:nvPr>
        </p:nvSpPr>
        <p:spPr>
          <a:xfrm>
            <a:off x="879742"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a:xfrm>
            <a:off x="4116000" y="6349833"/>
            <a:ext cx="396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3"/>
            </p:custDataLst>
          </p:nvPr>
        </p:nvSpPr>
        <p:spPr>
          <a:xfrm>
            <a:off x="8610600"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0" name="矩形 9"/>
          <p:cNvSpPr/>
          <p:nvPr>
            <p:custDataLst>
              <p:tags r:id="rId2"/>
            </p:custDataLst>
          </p:nvPr>
        </p:nvSpPr>
        <p:spPr>
          <a:xfrm>
            <a:off x="0" y="0"/>
            <a:ext cx="4824603" cy="68580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8" name="图片 7"/>
          <p:cNvPicPr/>
          <p:nvPr>
            <p:custDataLst>
              <p:tags r:id="rId3"/>
            </p:custDataLst>
          </p:nvPr>
        </p:nvPicPr>
        <p:blipFill>
          <a:blip r:embed="rId4" r:link="rId5" cstate="email"/>
          <a:stretch>
            <a:fillRect/>
          </a:stretch>
        </p:blipFill>
        <p:spPr>
          <a:xfrm>
            <a:off x="11471910" y="0"/>
            <a:ext cx="720090" cy="588767"/>
          </a:xfrm>
          <a:prstGeom prst="rect">
            <a:avLst/>
          </a:prstGeom>
        </p:spPr>
      </p:pic>
      <p:sp>
        <p:nvSpPr>
          <p:cNvPr id="2" name="标题 1"/>
          <p:cNvSpPr>
            <a:spLocks noGrp="1"/>
          </p:cNvSpPr>
          <p:nvPr>
            <p:ph type="title" hasCustomPrompt="1"/>
            <p:custDataLst>
              <p:tags r:id="rId6"/>
            </p:custDataLst>
          </p:nvPr>
        </p:nvSpPr>
        <p:spPr>
          <a:xfrm>
            <a:off x="583200" y="770400"/>
            <a:ext cx="3960000" cy="882000"/>
          </a:xfrm>
        </p:spPr>
        <p:txBody>
          <a:bodyPr wrap="square" anchor="ctr" anchorCtr="0">
            <a:normAutofit/>
          </a:bodyPr>
          <a:lstStyle>
            <a:lvl1pPr>
              <a:defRPr sz="3600" baseline="0">
                <a:solidFill>
                  <a:schemeClr val="tx1"/>
                </a:solidFill>
                <a:latin typeface="Arial" panose="020B0604020202090204" pitchFamily="34" charset="0"/>
                <a:ea typeface="微软雅黑" panose="020B0503020204020204" pitchFamily="3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7"/>
            </p:custDataLst>
          </p:nvPr>
        </p:nvSpPr>
        <p:spPr>
          <a:xfrm>
            <a:off x="879742"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a:xfrm>
            <a:off x="4116000" y="6349833"/>
            <a:ext cx="396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a:xfrm>
            <a:off x="8610600"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586800" y="1764000"/>
            <a:ext cx="3956400" cy="4093200"/>
          </a:xfrm>
        </p:spPr>
        <p:txBody>
          <a:bodyPr wrap="square">
            <a:normAutofit/>
          </a:bodyPr>
          <a:lstStyle>
            <a:lvl1pPr>
              <a:defRPr baseline="0">
                <a:solidFill>
                  <a:schemeClr val="tx1"/>
                </a:solidFill>
                <a:latin typeface="Arial" panose="020B0604020202090204" pitchFamily="34" charset="0"/>
                <a:ea typeface="微软雅黑" panose="020B0503020204020204" pitchFamily="34" charset="-122"/>
              </a:defRPr>
            </a:lvl1pPr>
            <a:lvl2pPr>
              <a:defRPr baseline="0">
                <a:solidFill>
                  <a:schemeClr val="tx1"/>
                </a:solidFill>
                <a:latin typeface="Arial" panose="020B0604020202090204" pitchFamily="34" charset="0"/>
                <a:ea typeface="微软雅黑" panose="020B0503020204020204" pitchFamily="34" charset="-122"/>
              </a:defRPr>
            </a:lvl2pPr>
            <a:lvl3pPr>
              <a:defRPr baseline="0">
                <a:solidFill>
                  <a:schemeClr val="tx1"/>
                </a:solidFill>
                <a:latin typeface="Arial" panose="020B0604020202090204" pitchFamily="34" charset="0"/>
                <a:ea typeface="微软雅黑" panose="020B0503020204020204" pitchFamily="34" charset="-122"/>
              </a:defRPr>
            </a:lvl3pPr>
            <a:lvl4pPr>
              <a:defRPr baseline="0">
                <a:solidFill>
                  <a:schemeClr val="tx1"/>
                </a:solidFill>
                <a:latin typeface="Arial" panose="020B0604020202090204" pitchFamily="34" charset="0"/>
                <a:ea typeface="微软雅黑" panose="020B0503020204020204" pitchFamily="34" charset="-122"/>
              </a:defRPr>
            </a:lvl4pPr>
            <a:lvl5pPr>
              <a:defRPr baseline="0">
                <a:solidFill>
                  <a:schemeClr val="tx1"/>
                </a:solidFill>
                <a:latin typeface="Arial" panose="020B060402020209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1"/>
            </p:custDataLst>
          </p:nvPr>
        </p:nvSpPr>
        <p:spPr>
          <a:xfrm>
            <a:off x="5101200" y="769938"/>
            <a:ext cx="6480000" cy="5087937"/>
          </a:xfrm>
        </p:spPr>
        <p:txBody>
          <a:bodyPr wrap="square">
            <a:normAutofit/>
          </a:bodyPr>
          <a:lstStyle>
            <a:lvl1pPr>
              <a:defRPr baseline="0">
                <a:solidFill>
                  <a:schemeClr val="tx1"/>
                </a:solidFill>
                <a:latin typeface="Arial" panose="020B0604020202090204" pitchFamily="34" charset="0"/>
                <a:ea typeface="微软雅黑" panose="020B0503020204020204" pitchFamily="34" charset="-122"/>
              </a:defRPr>
            </a:lvl1pPr>
            <a:lvl2pPr>
              <a:defRPr baseline="0">
                <a:solidFill>
                  <a:schemeClr val="tx1"/>
                </a:solidFill>
                <a:latin typeface="Arial" panose="020B0604020202090204" pitchFamily="34" charset="0"/>
                <a:ea typeface="微软雅黑" panose="020B0503020204020204" pitchFamily="34" charset="-122"/>
              </a:defRPr>
            </a:lvl2pPr>
            <a:lvl3pPr>
              <a:defRPr baseline="0">
                <a:solidFill>
                  <a:schemeClr val="tx1"/>
                </a:solidFill>
                <a:latin typeface="Arial" panose="020B0604020202090204" pitchFamily="34" charset="0"/>
                <a:ea typeface="微软雅黑" panose="020B0503020204020204" pitchFamily="34" charset="-122"/>
              </a:defRPr>
            </a:lvl3pPr>
            <a:lvl4pPr>
              <a:defRPr baseline="0">
                <a:solidFill>
                  <a:schemeClr val="tx1"/>
                </a:solidFill>
                <a:latin typeface="Arial" panose="020B0604020202090204" pitchFamily="34" charset="0"/>
                <a:ea typeface="微软雅黑" panose="020B0503020204020204" pitchFamily="34" charset="-122"/>
              </a:defRPr>
            </a:lvl4pPr>
            <a:lvl5pPr>
              <a:defRPr baseline="0">
                <a:solidFill>
                  <a:schemeClr val="tx1"/>
                </a:solidFill>
                <a:latin typeface="Arial" panose="020B060402020209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矩形 10"/>
          <p:cNvSpPr/>
          <p:nvPr>
            <p:custDataLst>
              <p:tags r:id="rId2"/>
            </p:custDataLst>
          </p:nvPr>
        </p:nvSpPr>
        <p:spPr>
          <a:xfrm>
            <a:off x="0" y="0"/>
            <a:ext cx="12192000" cy="2664333"/>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0" name="图片 9"/>
          <p:cNvPicPr/>
          <p:nvPr>
            <p:custDataLst>
              <p:tags r:id="rId3"/>
            </p:custDataLst>
          </p:nvPr>
        </p:nvPicPr>
        <p:blipFill>
          <a:blip r:embed="rId4" r:link="rId5" cstate="email"/>
          <a:stretch>
            <a:fillRect/>
          </a:stretch>
        </p:blipFill>
        <p:spPr>
          <a:xfrm>
            <a:off x="0" y="0"/>
            <a:ext cx="720090" cy="588767"/>
          </a:xfrm>
          <a:prstGeom prst="rect">
            <a:avLst/>
          </a:prstGeom>
        </p:spPr>
      </p:pic>
      <p:pic>
        <p:nvPicPr>
          <p:cNvPr id="8" name="图片 7"/>
          <p:cNvPicPr/>
          <p:nvPr>
            <p:custDataLst>
              <p:tags r:id="rId6"/>
            </p:custDataLst>
          </p:nvPr>
        </p:nvPicPr>
        <p:blipFill>
          <a:blip r:embed="rId7" r:link="rId8" cstate="email"/>
          <a:stretch>
            <a:fillRect/>
          </a:stretch>
        </p:blipFill>
        <p:spPr>
          <a:xfrm>
            <a:off x="11471910" y="0"/>
            <a:ext cx="720090" cy="588767"/>
          </a:xfrm>
          <a:prstGeom prst="rect">
            <a:avLst/>
          </a:prstGeom>
        </p:spPr>
      </p:pic>
      <p:sp>
        <p:nvSpPr>
          <p:cNvPr id="2" name="标题 1"/>
          <p:cNvSpPr>
            <a:spLocks noGrp="1"/>
          </p:cNvSpPr>
          <p:nvPr>
            <p:ph type="title"/>
            <p:custDataLst>
              <p:tags r:id="rId9"/>
            </p:custDataLst>
          </p:nvPr>
        </p:nvSpPr>
        <p:spPr>
          <a:xfrm>
            <a:off x="612000" y="781200"/>
            <a:ext cx="10976400" cy="626400"/>
          </a:xfrm>
        </p:spPr>
        <p:txBody>
          <a:bodyPr wrap="square" anchor="ctr">
            <a:normAutofit/>
          </a:bodyPr>
          <a:lstStyle>
            <a:lvl1pPr algn="ctr">
              <a:defRPr sz="3600" baseline="0">
                <a:solidFill>
                  <a:schemeClr val="tx1"/>
                </a:solidFill>
                <a:latin typeface="Arial" panose="020B0604020202090204" pitchFamily="34" charset="0"/>
                <a:ea typeface="微软雅黑" panose="020B0503020204020204" pitchFamily="3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612000" y="1659600"/>
            <a:ext cx="10975975" cy="828000"/>
          </a:xfrm>
        </p:spPr>
        <p:txBody>
          <a:bodyPr wrap="square">
            <a:normAutofit/>
          </a:bodyPr>
          <a:lstStyle>
            <a:lvl1pPr algn="ctr">
              <a:defRPr baseline="0">
                <a:solidFill>
                  <a:schemeClr val="tx1"/>
                </a:solidFill>
                <a:latin typeface="Arial" panose="020B060402020209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612775" y="2808000"/>
            <a:ext cx="10965600" cy="3430800"/>
          </a:xfrm>
        </p:spPr>
        <p:txBody>
          <a:bodyPr wrap="square">
            <a:normAutofit/>
          </a:bodyPr>
          <a:lstStyle>
            <a:lvl1pPr>
              <a:defRPr baseline="0">
                <a:solidFill>
                  <a:schemeClr val="tx1"/>
                </a:solidFill>
                <a:latin typeface="Arial" panose="020B0604020202090204" pitchFamily="34" charset="0"/>
                <a:ea typeface="微软雅黑" panose="020B0503020204020204" pitchFamily="34" charset="-122"/>
              </a:defRPr>
            </a:lvl1pPr>
            <a:lvl2pPr>
              <a:defRPr baseline="0">
                <a:solidFill>
                  <a:schemeClr val="tx1"/>
                </a:solidFill>
                <a:latin typeface="Arial" panose="020B0604020202090204" pitchFamily="34" charset="0"/>
                <a:ea typeface="微软雅黑" panose="020B0503020204020204" pitchFamily="34" charset="-122"/>
              </a:defRPr>
            </a:lvl2pPr>
            <a:lvl3pPr>
              <a:defRPr baseline="0">
                <a:solidFill>
                  <a:schemeClr val="tx1"/>
                </a:solidFill>
                <a:latin typeface="Arial" panose="020B0604020202090204" pitchFamily="34" charset="0"/>
                <a:ea typeface="微软雅黑" panose="020B0503020204020204" pitchFamily="34" charset="-122"/>
              </a:defRPr>
            </a:lvl3pPr>
            <a:lvl4pPr>
              <a:defRPr baseline="0">
                <a:solidFill>
                  <a:schemeClr val="tx1"/>
                </a:solidFill>
                <a:latin typeface="Arial" panose="020B0604020202090204" pitchFamily="34" charset="0"/>
                <a:ea typeface="微软雅黑" panose="020B0503020204020204" pitchFamily="34" charset="-122"/>
              </a:defRPr>
            </a:lvl4pPr>
            <a:lvl5pPr>
              <a:defRPr baseline="0">
                <a:solidFill>
                  <a:schemeClr val="tx1"/>
                </a:solidFill>
                <a:latin typeface="Arial" panose="020B060402020209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1" name="矩形 10"/>
          <p:cNvSpPr/>
          <p:nvPr>
            <p:custDataLst>
              <p:tags r:id="rId2"/>
            </p:custDataLst>
          </p:nvPr>
        </p:nvSpPr>
        <p:spPr>
          <a:xfrm>
            <a:off x="0" y="5028971"/>
            <a:ext cx="12192000" cy="1829029"/>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0" name="图片 9"/>
          <p:cNvPicPr/>
          <p:nvPr>
            <p:custDataLst>
              <p:tags r:id="rId3"/>
            </p:custDataLst>
          </p:nvPr>
        </p:nvPicPr>
        <p:blipFill>
          <a:blip r:embed="rId4" r:link="rId5" cstate="email"/>
          <a:stretch>
            <a:fillRect/>
          </a:stretch>
        </p:blipFill>
        <p:spPr>
          <a:xfrm>
            <a:off x="0" y="0"/>
            <a:ext cx="720090" cy="588767"/>
          </a:xfrm>
          <a:prstGeom prst="rect">
            <a:avLst/>
          </a:prstGeom>
        </p:spPr>
      </p:pic>
      <p:pic>
        <p:nvPicPr>
          <p:cNvPr id="8" name="图片 7"/>
          <p:cNvPicPr/>
          <p:nvPr>
            <p:custDataLst>
              <p:tags r:id="rId6"/>
            </p:custDataLst>
          </p:nvPr>
        </p:nvPicPr>
        <p:blipFill>
          <a:blip r:embed="rId7" r:link="rId8" cstate="email"/>
          <a:stretch>
            <a:fillRect/>
          </a:stretch>
        </p:blipFill>
        <p:spPr>
          <a:xfrm>
            <a:off x="11471910" y="0"/>
            <a:ext cx="720090" cy="588767"/>
          </a:xfrm>
          <a:prstGeom prst="rect">
            <a:avLst/>
          </a:prstGeom>
        </p:spPr>
      </p:pic>
      <p:sp>
        <p:nvSpPr>
          <p:cNvPr id="2" name="标题 1"/>
          <p:cNvSpPr>
            <a:spLocks noGrp="1"/>
          </p:cNvSpPr>
          <p:nvPr>
            <p:ph type="title"/>
            <p:custDataLst>
              <p:tags r:id="rId9"/>
            </p:custDataLst>
          </p:nvPr>
        </p:nvSpPr>
        <p:spPr>
          <a:xfrm>
            <a:off x="604800" y="669600"/>
            <a:ext cx="10976400" cy="565200"/>
          </a:xfrm>
        </p:spPr>
        <p:txBody>
          <a:bodyPr wrap="square" anchor="ctr" anchorCtr="0">
            <a:normAutofit/>
          </a:bodyPr>
          <a:lstStyle>
            <a:lvl1pPr algn="ctr">
              <a:defRPr sz="3200" baseline="0">
                <a:solidFill>
                  <a:schemeClr val="tx1"/>
                </a:solidFill>
                <a:latin typeface="Arial" panose="020B060402020209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604837" y="1681200"/>
            <a:ext cx="10990800" cy="3211200"/>
          </a:xfrm>
        </p:spPr>
        <p:txBody>
          <a:bodyPr wrap="square">
            <a:normAutofit/>
          </a:bodyPr>
          <a:lstStyle>
            <a:lvl1pPr>
              <a:defRPr baseline="0">
                <a:solidFill>
                  <a:schemeClr val="tx1"/>
                </a:solidFill>
                <a:latin typeface="Arial" panose="020B0604020202090204" pitchFamily="34" charset="0"/>
                <a:ea typeface="微软雅黑" panose="020B0503020204020204" pitchFamily="34" charset="-122"/>
              </a:defRPr>
            </a:lvl1pPr>
            <a:lvl2pPr>
              <a:defRPr baseline="0">
                <a:solidFill>
                  <a:schemeClr val="tx1"/>
                </a:solidFill>
                <a:latin typeface="Arial" panose="020B0604020202090204" pitchFamily="34" charset="0"/>
                <a:ea typeface="微软雅黑" panose="020B0503020204020204" pitchFamily="34" charset="-122"/>
              </a:defRPr>
            </a:lvl2pPr>
            <a:lvl3pPr>
              <a:defRPr baseline="0">
                <a:solidFill>
                  <a:schemeClr val="tx1"/>
                </a:solidFill>
                <a:latin typeface="Arial" panose="020B0604020202090204" pitchFamily="34" charset="0"/>
                <a:ea typeface="微软雅黑" panose="020B0503020204020204" pitchFamily="34" charset="-122"/>
              </a:defRPr>
            </a:lvl3pPr>
            <a:lvl4pPr>
              <a:defRPr baseline="0">
                <a:solidFill>
                  <a:schemeClr val="tx1"/>
                </a:solidFill>
                <a:latin typeface="Arial" panose="020B0604020202090204" pitchFamily="34" charset="0"/>
                <a:ea typeface="微软雅黑" panose="020B0503020204020204" pitchFamily="34" charset="-122"/>
              </a:defRPr>
            </a:lvl4pPr>
            <a:lvl5pPr>
              <a:defRPr baseline="0">
                <a:solidFill>
                  <a:schemeClr val="tx1"/>
                </a:solidFill>
                <a:latin typeface="Arial" panose="020B060402020209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594000" y="5180400"/>
            <a:ext cx="11001600" cy="1011600"/>
          </a:xfrm>
        </p:spPr>
        <p:txBody>
          <a:bodyPr wrap="square">
            <a:normAutofit/>
          </a:bodyPr>
          <a:lstStyle>
            <a:lvl1pPr>
              <a:defRPr baseline="0">
                <a:solidFill>
                  <a:schemeClr val="tx1"/>
                </a:solidFill>
                <a:latin typeface="Arial" panose="020B060402020209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4" name="矩形 13"/>
          <p:cNvSpPr/>
          <p:nvPr>
            <p:custDataLst>
              <p:tags r:id="rId2"/>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2" name="图片 11"/>
          <p:cNvPicPr/>
          <p:nvPr>
            <p:custDataLst>
              <p:tags r:id="rId3"/>
            </p:custDataLst>
          </p:nvPr>
        </p:nvPicPr>
        <p:blipFill>
          <a:blip r:embed="rId4" r:link="rId5" cstate="email"/>
          <a:stretch>
            <a:fillRect/>
          </a:stretch>
        </p:blipFill>
        <p:spPr>
          <a:xfrm>
            <a:off x="11471910" y="6269233"/>
            <a:ext cx="720090" cy="588767"/>
          </a:xfrm>
          <a:prstGeom prst="rect">
            <a:avLst/>
          </a:prstGeom>
        </p:spPr>
      </p:pic>
      <p:pic>
        <p:nvPicPr>
          <p:cNvPr id="10" name="图片 9"/>
          <p:cNvPicPr/>
          <p:nvPr>
            <p:custDataLst>
              <p:tags r:id="rId6"/>
            </p:custDataLst>
          </p:nvPr>
        </p:nvPicPr>
        <p:blipFill>
          <a:blip r:embed="rId7" r:link="rId8" cstate="email"/>
          <a:stretch>
            <a:fillRect/>
          </a:stretch>
        </p:blipFill>
        <p:spPr>
          <a:xfrm>
            <a:off x="0" y="6269233"/>
            <a:ext cx="720090" cy="588767"/>
          </a:xfrm>
          <a:prstGeom prst="rect">
            <a:avLst/>
          </a:prstGeom>
        </p:spPr>
      </p:pic>
      <p:sp>
        <p:nvSpPr>
          <p:cNvPr id="2" name="标题 1"/>
          <p:cNvSpPr>
            <a:spLocks noGrp="1"/>
          </p:cNvSpPr>
          <p:nvPr>
            <p:ph type="title"/>
            <p:custDataLst>
              <p:tags r:id="rId9"/>
            </p:custDataLst>
          </p:nvPr>
        </p:nvSpPr>
        <p:spPr>
          <a:xfrm>
            <a:off x="579600" y="237600"/>
            <a:ext cx="11037600" cy="441964"/>
          </a:xfrm>
        </p:spPr>
        <p:txBody>
          <a:bodyPr wrap="square">
            <a:normAutofit/>
          </a:bodyPr>
          <a:lstStyle>
            <a:lvl1pPr>
              <a:defRPr baseline="0">
                <a:solidFill>
                  <a:schemeClr val="tx1"/>
                </a:solidFill>
                <a:latin typeface="Arial" panose="020B060402020209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579600" y="1663200"/>
            <a:ext cx="5342400" cy="2894400"/>
          </a:xfrm>
        </p:spPr>
        <p:txBody>
          <a:bodyPr wrap="square">
            <a:normAutofit/>
          </a:bodyPr>
          <a:lstStyle>
            <a:lvl1pPr>
              <a:defRPr baseline="0">
                <a:solidFill>
                  <a:schemeClr val="tx1"/>
                </a:solidFill>
                <a:latin typeface="Arial" panose="020B0604020202090204" pitchFamily="34" charset="0"/>
                <a:ea typeface="微软雅黑" panose="020B0503020204020204" pitchFamily="34" charset="-122"/>
              </a:defRPr>
            </a:lvl1pPr>
            <a:lvl2pPr>
              <a:defRPr baseline="0">
                <a:solidFill>
                  <a:schemeClr val="tx1"/>
                </a:solidFill>
                <a:latin typeface="Arial" panose="020B0604020202090204" pitchFamily="34" charset="0"/>
                <a:ea typeface="微软雅黑" panose="020B0503020204020204" pitchFamily="34" charset="-122"/>
              </a:defRPr>
            </a:lvl2pPr>
            <a:lvl3pPr>
              <a:defRPr baseline="0">
                <a:solidFill>
                  <a:schemeClr val="tx1"/>
                </a:solidFill>
                <a:latin typeface="Arial" panose="020B0604020202090204" pitchFamily="34" charset="0"/>
                <a:ea typeface="微软雅黑" panose="020B0503020204020204" pitchFamily="34" charset="-122"/>
              </a:defRPr>
            </a:lvl3pPr>
            <a:lvl4pPr>
              <a:defRPr baseline="0">
                <a:solidFill>
                  <a:schemeClr val="tx1"/>
                </a:solidFill>
                <a:latin typeface="Arial" panose="020B0604020202090204" pitchFamily="34" charset="0"/>
                <a:ea typeface="微软雅黑" panose="020B0503020204020204" pitchFamily="34" charset="-122"/>
              </a:defRPr>
            </a:lvl4pPr>
            <a:lvl5pPr>
              <a:defRPr baseline="0">
                <a:solidFill>
                  <a:schemeClr val="tx1"/>
                </a:solidFill>
                <a:latin typeface="Arial" panose="020B060402020209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6242400" y="1663200"/>
            <a:ext cx="5367600" cy="2894400"/>
          </a:xfrm>
        </p:spPr>
        <p:txBody>
          <a:bodyPr wrap="square">
            <a:normAutofit/>
          </a:bodyPr>
          <a:lstStyle>
            <a:lvl1pPr>
              <a:defRPr baseline="0">
                <a:solidFill>
                  <a:schemeClr val="tx1"/>
                </a:solidFill>
                <a:latin typeface="Arial" panose="020B0604020202090204" pitchFamily="34" charset="0"/>
                <a:ea typeface="微软雅黑" panose="020B0503020204020204" pitchFamily="34" charset="-122"/>
              </a:defRPr>
            </a:lvl1pPr>
            <a:lvl2pPr>
              <a:defRPr baseline="0">
                <a:solidFill>
                  <a:schemeClr val="tx1"/>
                </a:solidFill>
                <a:latin typeface="Arial" panose="020B0604020202090204" pitchFamily="34" charset="0"/>
                <a:ea typeface="微软雅黑" panose="020B0503020204020204" pitchFamily="34" charset="-122"/>
              </a:defRPr>
            </a:lvl2pPr>
            <a:lvl3pPr>
              <a:defRPr baseline="0">
                <a:solidFill>
                  <a:schemeClr val="tx1"/>
                </a:solidFill>
                <a:latin typeface="Arial" panose="020B0604020202090204" pitchFamily="34" charset="0"/>
                <a:ea typeface="微软雅黑" panose="020B0503020204020204" pitchFamily="34" charset="-122"/>
              </a:defRPr>
            </a:lvl3pPr>
            <a:lvl4pPr>
              <a:defRPr baseline="0">
                <a:solidFill>
                  <a:schemeClr val="tx1"/>
                </a:solidFill>
                <a:latin typeface="Arial" panose="020B0604020202090204" pitchFamily="34" charset="0"/>
                <a:ea typeface="微软雅黑" panose="020B0503020204020204" pitchFamily="34" charset="-122"/>
              </a:defRPr>
            </a:lvl4pPr>
            <a:lvl5pPr>
              <a:defRPr baseline="0">
                <a:solidFill>
                  <a:schemeClr val="tx1"/>
                </a:solidFill>
                <a:latin typeface="Arial" panose="020B060402020209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572400" y="4816800"/>
            <a:ext cx="5342400" cy="781200"/>
          </a:xfrm>
        </p:spPr>
        <p:txBody>
          <a:bodyPr wrap="square">
            <a:normAutofit/>
          </a:bodyPr>
          <a:lstStyle>
            <a:lvl1pPr>
              <a:defRPr baseline="0">
                <a:solidFill>
                  <a:schemeClr val="tx1"/>
                </a:solidFill>
                <a:latin typeface="Arial" panose="020B060402020209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6253200" y="4813200"/>
            <a:ext cx="5367600" cy="781200"/>
          </a:xfrm>
        </p:spPr>
        <p:txBody>
          <a:bodyPr wrap="square">
            <a:normAutofit/>
          </a:bodyPr>
          <a:lstStyle>
            <a:lvl1pPr>
              <a:defRPr baseline="0">
                <a:solidFill>
                  <a:schemeClr val="tx1"/>
                </a:solidFill>
                <a:latin typeface="Arial" panose="020B060402020209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p:custDataLst>
              <p:tags r:id="rId2"/>
            </p:custDataLst>
          </p:nvPr>
        </p:nvSpPr>
        <p:spPr>
          <a:xfrm>
            <a:off x="0" y="953691"/>
            <a:ext cx="12192000" cy="4950618"/>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9" name="图片 8"/>
          <p:cNvPicPr/>
          <p:nvPr>
            <p:custDataLst>
              <p:tags r:id="rId3"/>
            </p:custDataLst>
          </p:nvPr>
        </p:nvPicPr>
        <p:blipFill>
          <a:blip r:embed="rId4" r:link="rId5" cstate="email"/>
          <a:stretch>
            <a:fillRect/>
          </a:stretch>
        </p:blipFill>
        <p:spPr>
          <a:xfrm>
            <a:off x="10571797" y="5533275"/>
            <a:ext cx="1620202" cy="1324725"/>
          </a:xfrm>
          <a:prstGeom prst="rect">
            <a:avLst/>
          </a:prstGeom>
        </p:spPr>
      </p:pic>
      <p:pic>
        <p:nvPicPr>
          <p:cNvPr id="8" name="图片 7"/>
          <p:cNvPicPr/>
          <p:nvPr>
            <p:custDataLst>
              <p:tags r:id="rId6"/>
            </p:custDataLst>
          </p:nvPr>
        </p:nvPicPr>
        <p:blipFill>
          <a:blip r:embed="rId7" r:link="rId8" cstate="email"/>
          <a:stretch>
            <a:fillRect/>
          </a:stretch>
        </p:blipFill>
        <p:spPr>
          <a:xfrm>
            <a:off x="0" y="5533275"/>
            <a:ext cx="1620202" cy="1324725"/>
          </a:xfrm>
          <a:prstGeom prst="rect">
            <a:avLst/>
          </a:prstGeom>
        </p:spPr>
      </p:pic>
      <p:sp>
        <p:nvSpPr>
          <p:cNvPr id="2" name="标题 1"/>
          <p:cNvSpPr>
            <a:spLocks noGrp="1"/>
          </p:cNvSpPr>
          <p:nvPr>
            <p:ph type="title" hasCustomPrompt="1"/>
            <p:custDataLst>
              <p:tags r:id="rId9"/>
            </p:custDataLst>
          </p:nvPr>
        </p:nvSpPr>
        <p:spPr>
          <a:xfrm>
            <a:off x="1522800" y="1339200"/>
            <a:ext cx="9144000" cy="2386800"/>
          </a:xfrm>
        </p:spPr>
        <p:txBody>
          <a:bodyPr wrap="square" anchor="b">
            <a:normAutofit/>
          </a:bodyPr>
          <a:lstStyle>
            <a:lvl1pPr algn="ctr">
              <a:defRPr sz="6000" baseline="0">
                <a:solidFill>
                  <a:schemeClr val="tx1"/>
                </a:solidFill>
                <a:latin typeface="Arial" panose="020B0604020202090204" pitchFamily="34" charset="0"/>
                <a:ea typeface="微软雅黑" panose="020B0503020204020204" pitchFamily="3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522413" y="3862800"/>
            <a:ext cx="9144000" cy="1656000"/>
          </a:xfrm>
        </p:spPr>
        <p:txBody>
          <a:bodyPr wrap="square">
            <a:normAutofit/>
          </a:bodyPr>
          <a:lstStyle>
            <a:lvl1pPr algn="ctr">
              <a:defRPr baseline="0">
                <a:solidFill>
                  <a:schemeClr val="tx1"/>
                </a:solidFill>
                <a:latin typeface="Arial" panose="020B060402020209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8" name="图片 7"/>
          <p:cNvPicPr/>
          <p:nvPr>
            <p:custDataLst>
              <p:tags r:id="rId2"/>
            </p:custDataLst>
          </p:nvPr>
        </p:nvPicPr>
        <p:blipFill>
          <a:blip r:embed="rId3" r:link="rId4" cstate="email"/>
          <a:stretch>
            <a:fillRect/>
          </a:stretch>
        </p:blipFill>
        <p:spPr>
          <a:xfrm>
            <a:off x="0" y="0"/>
            <a:ext cx="720090" cy="588767"/>
          </a:xfrm>
          <a:prstGeom prst="rect">
            <a:avLst/>
          </a:prstGeom>
        </p:spPr>
      </p:pic>
      <p:pic>
        <p:nvPicPr>
          <p:cNvPr id="7" name="图片 6"/>
          <p:cNvPicPr/>
          <p:nvPr>
            <p:custDataLst>
              <p:tags r:id="rId5"/>
            </p:custDataLst>
          </p:nvPr>
        </p:nvPicPr>
        <p:blipFill>
          <a:blip r:embed="rId6" r:link="rId7" cstate="email"/>
          <a:stretch>
            <a:fillRect/>
          </a:stretch>
        </p:blipFill>
        <p:spPr>
          <a:xfrm>
            <a:off x="11471910" y="0"/>
            <a:ext cx="720090" cy="588767"/>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9"/>
            </p:custDataLst>
          </p:nvPr>
        </p:nvSpPr>
        <p:spPr>
          <a:xfrm>
            <a:off x="669882" y="952508"/>
            <a:ext cx="10852237"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tx2"/>
        </a:solidFill>
        <a:effectLst/>
      </p:bgPr>
    </p:bg>
    <p:spTree>
      <p:nvGrpSpPr>
        <p:cNvPr id="1" name=""/>
        <p:cNvGrpSpPr/>
        <p:nvPr/>
      </p:nvGrpSpPr>
      <p:grpSpPr>
        <a:xfrm>
          <a:off x="0" y="0"/>
          <a:ext cx="0" cy="0"/>
          <a:chOff x="0" y="0"/>
          <a:chExt cx="0" cy="0"/>
        </a:xfrm>
      </p:grpSpPr>
      <p:pic>
        <p:nvPicPr>
          <p:cNvPr id="5" name="图片 4"/>
          <p:cNvPicPr/>
          <p:nvPr userDrawn="1">
            <p:custDataLst>
              <p:tags r:id="rId2"/>
            </p:custDataLst>
          </p:nvPr>
        </p:nvPicPr>
        <p:blipFill>
          <a:blip r:embed="rId3" r:link="rId4" cstate="email"/>
          <a:stretch>
            <a:fillRect/>
          </a:stretch>
        </p:blipFill>
        <p:spPr>
          <a:xfrm>
            <a:off x="0" y="0"/>
            <a:ext cx="12192000" cy="6858000"/>
          </a:xfrm>
          <a:prstGeom prst="rect">
            <a:avLst/>
          </a:prstGeom>
        </p:spPr>
      </p:pic>
      <p:sp>
        <p:nvSpPr>
          <p:cNvPr id="16" name="日期占位符 15"/>
          <p:cNvSpPr>
            <a:spLocks noGrp="1"/>
          </p:cNvSpPr>
          <p:nvPr>
            <p:ph type="dt" sz="half" idx="10"/>
            <p:custDataLst>
              <p:tags r:id="rId5"/>
            </p:custDataLst>
          </p:nvPr>
        </p:nvSpPr>
        <p:spPr>
          <a:xfrm>
            <a:off x="879742"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6"/>
            </p:custDataLst>
          </p:nvPr>
        </p:nvSpPr>
        <p:spPr>
          <a:xfrm>
            <a:off x="4116000" y="6349833"/>
            <a:ext cx="396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endParaRPr lang="zh-CN" altLang="en-US" dirty="0"/>
          </a:p>
        </p:txBody>
      </p:sp>
      <p:sp>
        <p:nvSpPr>
          <p:cNvPr id="18" name="灯片编号占位符 17"/>
          <p:cNvSpPr>
            <a:spLocks noGrp="1"/>
          </p:cNvSpPr>
          <p:nvPr>
            <p:ph type="sldNum" sz="quarter" idx="12"/>
            <p:custDataLst>
              <p:tags r:id="rId7"/>
            </p:custDataLst>
          </p:nvPr>
        </p:nvSpPr>
        <p:spPr>
          <a:xfrm>
            <a:off x="8610600"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2" name="标题 1"/>
          <p:cNvSpPr>
            <a:spLocks noGrp="1"/>
          </p:cNvSpPr>
          <p:nvPr>
            <p:ph type="ctrTitle" idx="13" hasCustomPrompt="1"/>
            <p:custDataLst>
              <p:tags r:id="rId8"/>
            </p:custDataLst>
          </p:nvPr>
        </p:nvSpPr>
        <p:spPr>
          <a:xfrm>
            <a:off x="6188529" y="2478525"/>
            <a:ext cx="5657850" cy="1047218"/>
          </a:xfrm>
        </p:spPr>
        <p:txBody>
          <a:bodyPr vert="horz" wrap="square" lIns="91440" tIns="45720" rIns="91440" bIns="45720" anchor="ctr" anchorCtr="0">
            <a:normAutofit/>
          </a:bodyPr>
          <a:lstStyle>
            <a:lvl1pPr marL="0" marR="0" indent="0" algn="l" defTabSz="914400" rtl="0" eaLnBrk="1" fontAlgn="auto" latinLnBrk="0" hangingPunct="1">
              <a:lnSpc>
                <a:spcPct val="100000"/>
              </a:lnSpc>
              <a:spcBef>
                <a:spcPct val="0"/>
              </a:spcBef>
              <a:spcAft>
                <a:spcPts val="0"/>
              </a:spcAft>
              <a:buClrTx/>
              <a:buSzPts val="5400"/>
              <a:buFont typeface="Arial" panose="020B0604020202090204" pitchFamily="34" charset="0"/>
              <a:buNone/>
              <a:defRPr sz="5400" b="0" spc="600">
                <a:solidFill>
                  <a:schemeClr val="tx1">
                    <a:lumMod val="85000"/>
                    <a:lumOff val="15000"/>
                  </a:schemeClr>
                </a:solidFill>
                <a:latin typeface="Arial" panose="020B0604020202090204" pitchFamily="34" charset="0"/>
                <a:ea typeface="汉仪旗黑-85S" panose="00020600040101010101" pitchFamily="18" charset="-122"/>
              </a:defRPr>
            </a:lvl1pPr>
          </a:lstStyle>
          <a:p>
            <a:r>
              <a:rPr lang="zh-CN" altLang="en-US" dirty="0"/>
              <a:t>编辑标题</a:t>
            </a:r>
            <a:endParaRPr lang="zh-CN" altLang="en-US" dirty="0"/>
          </a:p>
        </p:txBody>
      </p:sp>
      <p:sp>
        <p:nvSpPr>
          <p:cNvPr id="4" name="文本占位符 3"/>
          <p:cNvSpPr>
            <a:spLocks noGrp="1"/>
          </p:cNvSpPr>
          <p:nvPr>
            <p:ph type="body" sz="quarter" idx="14" hasCustomPrompt="1"/>
            <p:custDataLst>
              <p:tags r:id="rId9"/>
            </p:custDataLst>
          </p:nvPr>
        </p:nvSpPr>
        <p:spPr>
          <a:xfrm>
            <a:off x="6188075" y="3799571"/>
            <a:ext cx="5280025" cy="473075"/>
          </a:xfrm>
        </p:spPr>
        <p:txBody>
          <a:bodyPr>
            <a:normAutofit/>
          </a:bodyPr>
          <a:lstStyle>
            <a:lvl1pPr marL="0" indent="0">
              <a:spcAft>
                <a:spcPts val="0"/>
              </a:spcAft>
              <a:buNone/>
              <a:defRPr sz="2000" spc="200" baseline="0">
                <a:solidFill>
                  <a:schemeClr val="tx1">
                    <a:lumMod val="65000"/>
                    <a:lumOff val="35000"/>
                  </a:schemeClr>
                </a:solidFill>
              </a:defRPr>
            </a:lvl1pPr>
          </a:lstStyle>
          <a:p>
            <a:pPr lvl="0"/>
            <a:r>
              <a:rPr lang="zh-CN" altLang="en-US" dirty="0"/>
              <a:t>单击此处编辑副标题</a:t>
            </a:r>
            <a:endParaRPr lang="zh-CN" altLang="en-US" dirty="0"/>
          </a:p>
        </p:txBody>
      </p:sp>
      <p:cxnSp>
        <p:nvCxnSpPr>
          <p:cNvPr id="7" name="直接连接符 6"/>
          <p:cNvCxnSpPr/>
          <p:nvPr userDrawn="1">
            <p:custDataLst>
              <p:tags r:id="rId10"/>
            </p:custDataLst>
          </p:nvPr>
        </p:nvCxnSpPr>
        <p:spPr>
          <a:xfrm>
            <a:off x="6280150" y="3627486"/>
            <a:ext cx="50927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文本占位符 8"/>
          <p:cNvSpPr>
            <a:spLocks noGrp="1"/>
          </p:cNvSpPr>
          <p:nvPr>
            <p:ph type="body" sz="quarter" idx="15" hasCustomPrompt="1"/>
            <p:custDataLst>
              <p:tags r:id="rId11"/>
            </p:custDataLst>
          </p:nvPr>
        </p:nvSpPr>
        <p:spPr>
          <a:xfrm>
            <a:off x="6188074" y="4485371"/>
            <a:ext cx="2162711" cy="473075"/>
          </a:xfrm>
        </p:spPr>
        <p:txBody>
          <a:bodyPr/>
          <a:lstStyle>
            <a:lvl1pPr marL="0" indent="0">
              <a:buNone/>
              <a:defRPr>
                <a:solidFill>
                  <a:schemeClr val="tx1">
                    <a:lumMod val="65000"/>
                    <a:lumOff val="35000"/>
                  </a:schemeClr>
                </a:solidFill>
              </a:defRPr>
            </a:lvl1pPr>
          </a:lstStyle>
          <a:p>
            <a:pPr lvl="0"/>
            <a:r>
              <a:rPr lang="zh-CN" altLang="en-US" dirty="0"/>
              <a:t>汇报人姓名</a:t>
            </a:r>
            <a:endParaRPr lang="zh-CN" altLang="en-US" dirty="0"/>
          </a:p>
        </p:txBody>
      </p:sp>
      <p:sp>
        <p:nvSpPr>
          <p:cNvPr id="13" name="文本占位符 8"/>
          <p:cNvSpPr>
            <a:spLocks noGrp="1"/>
          </p:cNvSpPr>
          <p:nvPr>
            <p:ph type="body" sz="quarter" idx="16" hasCustomPrompt="1"/>
            <p:custDataLst>
              <p:tags r:id="rId12"/>
            </p:custDataLst>
          </p:nvPr>
        </p:nvSpPr>
        <p:spPr>
          <a:xfrm>
            <a:off x="9290149" y="4485371"/>
            <a:ext cx="2162711" cy="473075"/>
          </a:xfrm>
        </p:spPr>
        <p:txBody>
          <a:bodyPr/>
          <a:lstStyle>
            <a:lvl1pPr marL="0" indent="0" algn="r">
              <a:buNone/>
              <a:defRPr>
                <a:solidFill>
                  <a:schemeClr val="tx1">
                    <a:lumMod val="65000"/>
                    <a:lumOff val="35000"/>
                  </a:schemeClr>
                </a:solidFill>
              </a:defRPr>
            </a:lvl1pPr>
          </a:lstStyle>
          <a:p>
            <a:pPr lvl="0"/>
            <a:r>
              <a:rPr lang="zh-CN" altLang="en-US" dirty="0"/>
              <a:t>汇报人姓名</a:t>
            </a:r>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email"/>
          <a:stretch>
            <a:fillRect/>
          </a:stretch>
        </p:blipFill>
        <p:spPr>
          <a:xfrm>
            <a:off x="0" y="0"/>
            <a:ext cx="720090" cy="588767"/>
          </a:xfrm>
          <a:prstGeom prst="rect">
            <a:avLst/>
          </a:prstGeom>
        </p:spPr>
      </p:pic>
      <p:pic>
        <p:nvPicPr>
          <p:cNvPr id="7" name="图片 6"/>
          <p:cNvPicPr/>
          <p:nvPr userDrawn="1">
            <p:custDataLst>
              <p:tags r:id="rId5"/>
            </p:custDataLst>
          </p:nvPr>
        </p:nvPicPr>
        <p:blipFill>
          <a:blip r:embed="rId6" r:link="rId7" cstate="email"/>
          <a:stretch>
            <a:fillRect/>
          </a:stretch>
        </p:blipFill>
        <p:spPr>
          <a:xfrm>
            <a:off x="11471910" y="0"/>
            <a:ext cx="720090" cy="588767"/>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9"/>
            </p:custDataLst>
          </p:nvPr>
        </p:nvSpPr>
        <p:spPr>
          <a:xfrm>
            <a:off x="669882" y="952508"/>
            <a:ext cx="10852237"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pic>
        <p:nvPicPr>
          <p:cNvPr id="9" name="图片 8"/>
          <p:cNvPicPr/>
          <p:nvPr userDrawn="1">
            <p:custDataLst>
              <p:tags r:id="rId2"/>
            </p:custDataLst>
          </p:nvPr>
        </p:nvPicPr>
        <p:blipFill>
          <a:blip r:embed="rId3" r:link="rId4" cstate="email"/>
          <a:stretch>
            <a:fillRect/>
          </a:stretch>
        </p:blipFill>
        <p:spPr>
          <a:xfrm>
            <a:off x="0" y="1397000"/>
            <a:ext cx="3612445" cy="4064000"/>
          </a:xfrm>
          <a:prstGeom prst="rect">
            <a:avLst/>
          </a:prstGeom>
        </p:spPr>
      </p:pic>
      <p:pic>
        <p:nvPicPr>
          <p:cNvPr id="8" name="图片 7"/>
          <p:cNvPicPr/>
          <p:nvPr userDrawn="1">
            <p:custDataLst>
              <p:tags r:id="rId5"/>
            </p:custDataLst>
          </p:nvPr>
        </p:nvPicPr>
        <p:blipFill>
          <a:blip r:embed="rId6" r:link="rId7" cstate="email"/>
          <a:stretch>
            <a:fillRect/>
          </a:stretch>
        </p:blipFill>
        <p:spPr>
          <a:xfrm>
            <a:off x="8579555" y="1397000"/>
            <a:ext cx="3612445" cy="4064000"/>
          </a:xfrm>
          <a:prstGeom prst="rect">
            <a:avLst/>
          </a:prstGeom>
        </p:spPr>
      </p:pic>
      <p:sp>
        <p:nvSpPr>
          <p:cNvPr id="7" name="矩形 6"/>
          <p:cNvSpPr/>
          <p:nvPr userDrawn="1">
            <p:custDataLst>
              <p:tags r:id="rId8"/>
            </p:custDataLst>
          </p:nvPr>
        </p:nvSpPr>
        <p:spPr>
          <a:xfrm>
            <a:off x="292075" y="303809"/>
            <a:ext cx="11607851" cy="6250382"/>
          </a:xfrm>
          <a:prstGeom prst="rect">
            <a:avLst/>
          </a:prstGeom>
          <a:solidFill>
            <a:schemeClr val="bg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4" name="日期占位符 3"/>
          <p:cNvSpPr>
            <a:spLocks noGrp="1"/>
          </p:cNvSpPr>
          <p:nvPr>
            <p:ph type="dt" sz="half" idx="10"/>
            <p:custDataLst>
              <p:tags r:id="rId9"/>
            </p:custDataLst>
          </p:nvPr>
        </p:nvSpPr>
        <p:spPr>
          <a:xfrm>
            <a:off x="879742"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a:xfrm>
            <a:off x="4116000" y="6349833"/>
            <a:ext cx="396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11"/>
            </p:custDataLst>
          </p:nvPr>
        </p:nvSpPr>
        <p:spPr>
          <a:xfrm>
            <a:off x="8610600"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
        <p:nvSpPr>
          <p:cNvPr id="3" name="标题 2"/>
          <p:cNvSpPr>
            <a:spLocks noGrp="1"/>
          </p:cNvSpPr>
          <p:nvPr>
            <p:ph type="ctrTitle" idx="14" hasCustomPrompt="1"/>
            <p:custDataLst>
              <p:tags r:id="rId12"/>
            </p:custDataLst>
          </p:nvPr>
        </p:nvSpPr>
        <p:spPr>
          <a:xfrm>
            <a:off x="3376614" y="3052128"/>
            <a:ext cx="5438775" cy="714375"/>
          </a:xfrm>
        </p:spPr>
        <p:txBody>
          <a:bodyPr vert="horz" wrap="square" lIns="91440" tIns="45720" rIns="91440" bIns="45720" anchor="ctr" anchorCtr="0">
            <a:normAutofit/>
          </a:bodyPr>
          <a:lstStyle>
            <a:lvl1pPr marL="0" marR="0" indent="0" algn="l" defTabSz="914400" rtl="0" eaLnBrk="1" fontAlgn="auto" latinLnBrk="0" hangingPunct="1">
              <a:lnSpc>
                <a:spcPct val="120000"/>
              </a:lnSpc>
              <a:spcBef>
                <a:spcPct val="0"/>
              </a:spcBef>
              <a:spcAft>
                <a:spcPts val="0"/>
              </a:spcAft>
              <a:buClrTx/>
              <a:buSzPts val="3600"/>
              <a:buNone/>
              <a:defRPr sz="3600" b="0" spc="400">
                <a:solidFill>
                  <a:schemeClr val="tx1">
                    <a:lumMod val="85000"/>
                    <a:lumOff val="15000"/>
                  </a:schemeClr>
                </a:solidFill>
                <a:latin typeface="Arial" panose="020B0604020202090204" pitchFamily="34" charset="0"/>
                <a:ea typeface="汉仪旗黑-85S" panose="00020600040101010101" pitchFamily="18" charset="-122"/>
              </a:defRPr>
            </a:lvl1pPr>
          </a:lstStyle>
          <a:p>
            <a:r>
              <a:rPr lang="zh-CN" altLang="en-US" dirty="0"/>
              <a:t>编辑标题</a:t>
            </a:r>
            <a:endParaRPr lang="zh-CN" altLang="en-US" dirty="0"/>
          </a:p>
        </p:txBody>
      </p:sp>
      <p:sp>
        <p:nvSpPr>
          <p:cNvPr id="2" name="副标题 1"/>
          <p:cNvSpPr>
            <a:spLocks noGrp="1"/>
          </p:cNvSpPr>
          <p:nvPr>
            <p:ph type="subTitle" idx="13" hasCustomPrompt="1"/>
            <p:custDataLst>
              <p:tags r:id="rId13"/>
            </p:custDataLst>
          </p:nvPr>
        </p:nvSpPr>
        <p:spPr>
          <a:xfrm>
            <a:off x="3376614" y="3883343"/>
            <a:ext cx="5438775" cy="1237297"/>
          </a:xfrm>
        </p:spPr>
        <p:txBody>
          <a:bodyPr vert="horz" wrap="square" lIns="91440" tIns="45720" rIns="91440" bIns="45720" anchor="t" anchorCtr="0">
            <a:normAutofit/>
          </a:bodyPr>
          <a:lstStyle>
            <a:lvl1pPr marL="0" marR="0" indent="0" algn="l" defTabSz="914400" rtl="0" eaLnBrk="1" fontAlgn="auto" latinLnBrk="0" hangingPunct="1">
              <a:lnSpc>
                <a:spcPct val="130000"/>
              </a:lnSpc>
              <a:spcBef>
                <a:spcPts val="0"/>
              </a:spcBef>
              <a:spcAft>
                <a:spcPts val="0"/>
              </a:spcAft>
              <a:buClrTx/>
              <a:buSzPts val="1600"/>
              <a:buFont typeface="Arial" panose="020B0604020202090204" pitchFamily="34" charset="0"/>
              <a:buNone/>
              <a:defRPr sz="1600" b="0" spc="200">
                <a:solidFill>
                  <a:schemeClr val="tx1">
                    <a:lumMod val="85000"/>
                    <a:lumOff val="15000"/>
                  </a:schemeClr>
                </a:solidFill>
                <a:latin typeface="Arial" panose="020B0604020202090204" pitchFamily="34" charset="0"/>
                <a:ea typeface="微软雅黑" panose="020B0503020204020204" pitchFamily="34"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dirty="0"/>
              <a:t>单击此处编辑副标题</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2"/>
            </p:custDataLst>
          </p:nvPr>
        </p:nvPicPr>
        <p:blipFill>
          <a:blip r:embed="rId3" r:link="rId4" cstate="email"/>
          <a:stretch>
            <a:fillRect/>
          </a:stretch>
        </p:blipFill>
        <p:spPr>
          <a:xfrm>
            <a:off x="0" y="0"/>
            <a:ext cx="720090" cy="588767"/>
          </a:xfrm>
          <a:prstGeom prst="rect">
            <a:avLst/>
          </a:prstGeom>
        </p:spPr>
      </p:pic>
      <p:pic>
        <p:nvPicPr>
          <p:cNvPr id="8" name="图片 7"/>
          <p:cNvPicPr/>
          <p:nvPr userDrawn="1">
            <p:custDataLst>
              <p:tags r:id="rId5"/>
            </p:custDataLst>
          </p:nvPr>
        </p:nvPicPr>
        <p:blipFill>
          <a:blip r:embed="rId6" r:link="rId7" cstate="email"/>
          <a:stretch>
            <a:fillRect/>
          </a:stretch>
        </p:blipFill>
        <p:spPr>
          <a:xfrm>
            <a:off x="11471910" y="0"/>
            <a:ext cx="720090" cy="588767"/>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9"/>
            </p:custDataLst>
          </p:nvPr>
        </p:nvSpPr>
        <p:spPr>
          <a:xfrm>
            <a:off x="669930"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10"/>
            </p:custDataLst>
          </p:nvPr>
        </p:nvSpPr>
        <p:spPr>
          <a:xfrm>
            <a:off x="6238877" y="952508"/>
            <a:ext cx="5283242" cy="5388907"/>
          </a:xfrm>
        </p:spPr>
        <p:txBody>
          <a:bodyPr wrap="square" lIns="90170" tIns="46990" rIns="90170" bIns="46990">
            <a:normAutofit/>
          </a:bodyPr>
          <a:lstStyle>
            <a:lvl1pPr eaLnBrk="1" fontAlgn="auto" latinLnBrk="0" hangingPunct="1">
              <a:defRPr sz="1600">
                <a:solidFill>
                  <a:schemeClr val="tx1"/>
                </a:solidFill>
                <a:latin typeface="Arial" panose="020B0604020202090204" pitchFamily="34" charset="0"/>
                <a:ea typeface="微软雅黑" panose="020B0503020204020204" pitchFamily="34" charset="-122"/>
              </a:defRPr>
            </a:lvl1pPr>
            <a:lvl2pPr eaLnBrk="1" fontAlgn="auto" latinLnBrk="0" hangingPunct="1">
              <a:defRPr sz="1600">
                <a:solidFill>
                  <a:schemeClr val="tx1"/>
                </a:solidFill>
                <a:latin typeface="Arial" panose="020B0604020202090204" pitchFamily="34" charset="0"/>
                <a:ea typeface="微软雅黑" panose="020B0503020204020204" pitchFamily="34" charset="-122"/>
              </a:defRPr>
            </a:lvl2pPr>
            <a:lvl3pPr eaLnBrk="1" fontAlgn="auto" latinLnBrk="0" hangingPunct="1">
              <a:defRPr sz="1600">
                <a:solidFill>
                  <a:schemeClr val="tx1"/>
                </a:solidFill>
                <a:latin typeface="Arial" panose="020B0604020202090204" pitchFamily="34" charset="0"/>
                <a:ea typeface="微软雅黑" panose="020B0503020204020204" pitchFamily="34" charset="-122"/>
              </a:defRPr>
            </a:lvl3pPr>
            <a:lvl4pPr eaLnBrk="1" fontAlgn="auto" latinLnBrk="0" hangingPunct="1">
              <a:defRPr sz="1600">
                <a:solidFill>
                  <a:schemeClr val="tx1"/>
                </a:solidFill>
                <a:latin typeface="Arial" panose="020B0604020202090204" pitchFamily="34" charset="0"/>
                <a:ea typeface="微软雅黑" panose="020B0503020204020204" pitchFamily="34" charset="-122"/>
              </a:defRPr>
            </a:lvl4pPr>
            <a:lvl5pPr eaLnBrk="1" fontAlgn="auto" latinLnBrk="0" hangingPunct="1">
              <a:defRPr sz="1600">
                <a:solidFill>
                  <a:schemeClr val="tx1"/>
                </a:solidFill>
                <a:latin typeface="Arial" panose="020B060402020209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1"/>
            </p:custDataLst>
          </p:nvPr>
        </p:nvSpPr>
        <p:spPr>
          <a:xfrm>
            <a:off x="879742"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2"/>
            </p:custDataLst>
          </p:nvPr>
        </p:nvSpPr>
        <p:spPr>
          <a:xfrm>
            <a:off x="4116000" y="6349833"/>
            <a:ext cx="396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endParaRPr lang="zh-CN" altLang="en-US"/>
          </a:p>
        </p:txBody>
      </p:sp>
      <p:sp>
        <p:nvSpPr>
          <p:cNvPr id="7" name="灯片编号占位符 6"/>
          <p:cNvSpPr>
            <a:spLocks noGrp="1"/>
          </p:cNvSpPr>
          <p:nvPr>
            <p:ph type="sldNum" sz="quarter" idx="12"/>
            <p:custDataLst>
              <p:tags r:id="rId13"/>
            </p:custDataLst>
          </p:nvPr>
        </p:nvSpPr>
        <p:spPr>
          <a:xfrm>
            <a:off x="8610600"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pic>
        <p:nvPicPr>
          <p:cNvPr id="11" name="图片 10"/>
          <p:cNvPicPr/>
          <p:nvPr userDrawn="1">
            <p:custDataLst>
              <p:tags r:id="rId2"/>
            </p:custDataLst>
          </p:nvPr>
        </p:nvPicPr>
        <p:blipFill>
          <a:blip r:embed="rId3" r:link="rId4" cstate="email"/>
          <a:stretch>
            <a:fillRect/>
          </a:stretch>
        </p:blipFill>
        <p:spPr>
          <a:xfrm>
            <a:off x="0" y="0"/>
            <a:ext cx="720090" cy="588767"/>
          </a:xfrm>
          <a:prstGeom prst="rect">
            <a:avLst/>
          </a:prstGeom>
        </p:spPr>
      </p:pic>
      <p:pic>
        <p:nvPicPr>
          <p:cNvPr id="10" name="图片 9"/>
          <p:cNvPicPr/>
          <p:nvPr userDrawn="1">
            <p:custDataLst>
              <p:tags r:id="rId5"/>
            </p:custDataLst>
          </p:nvPr>
        </p:nvPicPr>
        <p:blipFill>
          <a:blip r:embed="rId6" r:link="rId7" cstate="email"/>
          <a:stretch>
            <a:fillRect/>
          </a:stretch>
        </p:blipFill>
        <p:spPr>
          <a:xfrm>
            <a:off x="11471910" y="0"/>
            <a:ext cx="720090" cy="588767"/>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9"/>
            </p:custDataLst>
          </p:nvPr>
        </p:nvSpPr>
        <p:spPr>
          <a:xfrm>
            <a:off x="669930" y="952508"/>
            <a:ext cx="528324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9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0"/>
            </p:custDataLst>
          </p:nvPr>
        </p:nvSpPr>
        <p:spPr>
          <a:xfrm>
            <a:off x="669925" y="1406525"/>
            <a:ext cx="5283200"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1"/>
            </p:custDataLst>
          </p:nvPr>
        </p:nvSpPr>
        <p:spPr>
          <a:xfrm>
            <a:off x="6235750" y="952508"/>
            <a:ext cx="528324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90204" pitchFamily="34" charset="0"/>
              <a:buNone/>
              <a:defRPr kumimoji="0" lang="zh-CN" altLang="en-US" sz="2000" b="0" i="0" u="none" strike="noStrike" kern="1200" cap="none" spc="200" normalizeH="0" baseline="0" noProof="1" dirty="0">
                <a:solidFill>
                  <a:schemeClr val="tx1"/>
                </a:solidFill>
                <a:uFillTx/>
                <a:latin typeface="Arial" panose="020B060402020209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2"/>
            </p:custDataLst>
          </p:nvPr>
        </p:nvSpPr>
        <p:spPr>
          <a:xfrm>
            <a:off x="6235750" y="1406525"/>
            <a:ext cx="5283242"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3"/>
            </p:custDataLst>
          </p:nvPr>
        </p:nvSpPr>
        <p:spPr>
          <a:xfrm>
            <a:off x="879742"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4"/>
            </p:custDataLst>
          </p:nvPr>
        </p:nvSpPr>
        <p:spPr>
          <a:xfrm>
            <a:off x="4116000" y="6349833"/>
            <a:ext cx="396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endParaRPr lang="zh-CN" altLang="en-US"/>
          </a:p>
        </p:txBody>
      </p:sp>
      <p:sp>
        <p:nvSpPr>
          <p:cNvPr id="9" name="灯片编号占位符 8"/>
          <p:cNvSpPr>
            <a:spLocks noGrp="1"/>
          </p:cNvSpPr>
          <p:nvPr>
            <p:ph type="sldNum" sz="quarter" idx="12"/>
            <p:custDataLst>
              <p:tags r:id="rId15"/>
            </p:custDataLst>
          </p:nvPr>
        </p:nvSpPr>
        <p:spPr>
          <a:xfrm>
            <a:off x="8610600"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email"/>
          <a:stretch>
            <a:fillRect/>
          </a:stretch>
        </p:blipFill>
        <p:spPr>
          <a:xfrm>
            <a:off x="304800" y="2194560"/>
            <a:ext cx="4389120" cy="2468880"/>
          </a:xfrm>
          <a:prstGeom prst="rect">
            <a:avLst/>
          </a:prstGeom>
        </p:spPr>
      </p:pic>
      <p:pic>
        <p:nvPicPr>
          <p:cNvPr id="6" name="图片 5"/>
          <p:cNvPicPr/>
          <p:nvPr userDrawn="1">
            <p:custDataLst>
              <p:tags r:id="rId5"/>
            </p:custDataLst>
          </p:nvPr>
        </p:nvPicPr>
        <p:blipFill>
          <a:blip r:embed="rId6" r:link="rId7" cstate="email"/>
          <a:stretch>
            <a:fillRect/>
          </a:stretch>
        </p:blipFill>
        <p:spPr>
          <a:xfrm>
            <a:off x="11471910" y="6269233"/>
            <a:ext cx="720090" cy="588767"/>
          </a:xfrm>
          <a:prstGeom prst="rect">
            <a:avLst/>
          </a:prstGeom>
        </p:spPr>
      </p:pic>
      <p:sp>
        <p:nvSpPr>
          <p:cNvPr id="2" name="标题 1"/>
          <p:cNvSpPr>
            <a:spLocks noGrp="1"/>
          </p:cNvSpPr>
          <p:nvPr>
            <p:ph type="title"/>
            <p:custDataLst>
              <p:tags r:id="rId8"/>
            </p:custDataLst>
          </p:nvPr>
        </p:nvSpPr>
        <p:spPr>
          <a:xfrm>
            <a:off x="669882" y="443230"/>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9"/>
            </p:custDataLst>
          </p:nvPr>
        </p:nvSpPr>
        <p:spPr>
          <a:xfrm>
            <a:off x="879742"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a:xfrm>
            <a:off x="4116000" y="6349833"/>
            <a:ext cx="396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11"/>
            </p:custDataLst>
          </p:nvPr>
        </p:nvSpPr>
        <p:spPr>
          <a:xfrm>
            <a:off x="8610600"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879742"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a:xfrm>
            <a:off x="4116000" y="6349833"/>
            <a:ext cx="396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endParaRPr lang="zh-CN" altLang="en-US"/>
          </a:p>
        </p:txBody>
      </p:sp>
      <p:sp>
        <p:nvSpPr>
          <p:cNvPr id="4" name="灯片编号占位符 3"/>
          <p:cNvSpPr>
            <a:spLocks noGrp="1"/>
          </p:cNvSpPr>
          <p:nvPr>
            <p:ph type="sldNum" sz="quarter" idx="12"/>
            <p:custDataLst>
              <p:tags r:id="rId4"/>
            </p:custDataLst>
          </p:nvPr>
        </p:nvSpPr>
        <p:spPr>
          <a:xfrm>
            <a:off x="8610600"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2"/>
            </p:custDataLst>
          </p:nvPr>
        </p:nvPicPr>
        <p:blipFill>
          <a:blip r:embed="rId3" r:link="rId4" cstate="email"/>
          <a:stretch>
            <a:fillRect/>
          </a:stretch>
        </p:blipFill>
        <p:spPr>
          <a:xfrm>
            <a:off x="0" y="0"/>
            <a:ext cx="720090" cy="588767"/>
          </a:xfrm>
          <a:prstGeom prst="rect">
            <a:avLst/>
          </a:prstGeom>
        </p:spPr>
      </p:pic>
      <p:pic>
        <p:nvPicPr>
          <p:cNvPr id="8" name="图片 7"/>
          <p:cNvPicPr/>
          <p:nvPr userDrawn="1">
            <p:custDataLst>
              <p:tags r:id="rId5"/>
            </p:custDataLst>
          </p:nvPr>
        </p:nvPicPr>
        <p:blipFill>
          <a:blip r:embed="rId6" r:link="rId7" cstate="email"/>
          <a:stretch>
            <a:fillRect/>
          </a:stretch>
        </p:blipFill>
        <p:spPr>
          <a:xfrm>
            <a:off x="11471910" y="0"/>
            <a:ext cx="720090" cy="588767"/>
          </a:xfrm>
          <a:prstGeom prst="rect">
            <a:avLst/>
          </a:prstGeom>
        </p:spPr>
      </p:pic>
      <p:sp>
        <p:nvSpPr>
          <p:cNvPr id="2" name="标题 1"/>
          <p:cNvSpPr>
            <a:spLocks noGrp="1"/>
          </p:cNvSpPr>
          <p:nvPr>
            <p:ph type="title"/>
            <p:custDataLst>
              <p:tags r:id="rId8"/>
            </p:custDataLst>
          </p:nvPr>
        </p:nvSpPr>
        <p:spPr>
          <a:xfrm>
            <a:off x="669930"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9"/>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10"/>
            </p:custDataLst>
          </p:nvPr>
        </p:nvSpPr>
        <p:spPr>
          <a:xfrm>
            <a:off x="6238925"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pitchFamily="3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1"/>
            </p:custDataLst>
          </p:nvPr>
        </p:nvSpPr>
        <p:spPr>
          <a:xfrm>
            <a:off x="879742"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2"/>
            </p:custDataLst>
          </p:nvPr>
        </p:nvSpPr>
        <p:spPr>
          <a:xfrm>
            <a:off x="4116000" y="6349833"/>
            <a:ext cx="396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12"/>
            <p:custDataLst>
              <p:tags r:id="rId13"/>
            </p:custDataLst>
          </p:nvPr>
        </p:nvSpPr>
        <p:spPr>
          <a:xfrm>
            <a:off x="8610600"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email"/>
          <a:stretch>
            <a:fillRect/>
          </a:stretch>
        </p:blipFill>
        <p:spPr>
          <a:xfrm>
            <a:off x="0" y="0"/>
            <a:ext cx="720090" cy="588767"/>
          </a:xfrm>
          <a:prstGeom prst="rect">
            <a:avLst/>
          </a:prstGeom>
        </p:spPr>
      </p:pic>
      <p:pic>
        <p:nvPicPr>
          <p:cNvPr id="7" name="图片 6"/>
          <p:cNvPicPr/>
          <p:nvPr userDrawn="1">
            <p:custDataLst>
              <p:tags r:id="rId5"/>
            </p:custDataLst>
          </p:nvPr>
        </p:nvPicPr>
        <p:blipFill>
          <a:blip r:embed="rId6" r:link="rId7" cstate="email"/>
          <a:stretch>
            <a:fillRect/>
          </a:stretch>
        </p:blipFill>
        <p:spPr>
          <a:xfrm>
            <a:off x="11471910" y="0"/>
            <a:ext cx="720090" cy="588767"/>
          </a:xfrm>
          <a:prstGeom prst="rect">
            <a:avLst/>
          </a:prstGeom>
        </p:spPr>
      </p:pic>
      <p:sp>
        <p:nvSpPr>
          <p:cNvPr id="2" name="竖排标题 1"/>
          <p:cNvSpPr>
            <a:spLocks noGrp="1"/>
          </p:cNvSpPr>
          <p:nvPr>
            <p:ph type="title" orient="vert"/>
            <p:custDataLst>
              <p:tags r:id="rId8"/>
            </p:custDataLst>
          </p:nvPr>
        </p:nvSpPr>
        <p:spPr>
          <a:xfrm>
            <a:off x="10571135" y="952508"/>
            <a:ext cx="950984"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9"/>
            </p:custDataLst>
          </p:nvPr>
        </p:nvSpPr>
        <p:spPr>
          <a:xfrm>
            <a:off x="669925" y="952500"/>
            <a:ext cx="9828101" cy="5388907"/>
          </a:xfrm>
        </p:spPr>
        <p:txBody>
          <a:bodyPr vert="eaVert" wrap="square">
            <a:normAutofit/>
          </a:bodyPr>
          <a:lstStyle>
            <a:lvl1pPr indent="0" eaLnBrk="1" fontAlgn="auto" latinLnBrk="0" hangingPunct="1">
              <a:defRPr>
                <a:solidFill>
                  <a:schemeClr val="tx1"/>
                </a:solidFill>
                <a:latin typeface="Arial" panose="020B0604020202090204" pitchFamily="34" charset="0"/>
                <a:ea typeface="微软雅黑" panose="020B0503020204020204" pitchFamily="34" charset="-122"/>
              </a:defRPr>
            </a:lvl1pPr>
            <a:lvl2pPr indent="0" eaLnBrk="1" fontAlgn="auto" latinLnBrk="0" hangingPunct="1">
              <a:defRPr>
                <a:solidFill>
                  <a:schemeClr val="tx1"/>
                </a:solidFill>
                <a:latin typeface="Arial" panose="020B0604020202090204" pitchFamily="34" charset="0"/>
                <a:ea typeface="微软雅黑" panose="020B0503020204020204" pitchFamily="34" charset="-122"/>
              </a:defRPr>
            </a:lvl2pPr>
            <a:lvl3pPr indent="0" eaLnBrk="1" fontAlgn="auto" latinLnBrk="0" hangingPunct="1">
              <a:defRPr>
                <a:solidFill>
                  <a:schemeClr val="tx1"/>
                </a:solidFill>
                <a:latin typeface="Arial" panose="020B0604020202090204" pitchFamily="34" charset="0"/>
                <a:ea typeface="微软雅黑" panose="020B0503020204020204" pitchFamily="34" charset="-122"/>
              </a:defRPr>
            </a:lvl3pPr>
            <a:lvl4pPr indent="0" eaLnBrk="1" fontAlgn="auto" latinLnBrk="0" hangingPunct="1">
              <a:defRPr>
                <a:solidFill>
                  <a:schemeClr val="tx1"/>
                </a:solidFill>
                <a:latin typeface="Arial" panose="020B0604020202090204" pitchFamily="34" charset="0"/>
                <a:ea typeface="微软雅黑" panose="020B0503020204020204" pitchFamily="34" charset="-122"/>
              </a:defRPr>
            </a:lvl4pPr>
            <a:lvl5pPr indent="0" eaLnBrk="1" fontAlgn="auto" latinLnBrk="0" hangingPunct="1">
              <a:defRPr>
                <a:solidFill>
                  <a:schemeClr val="tx1"/>
                </a:solidFill>
                <a:latin typeface="Arial" panose="020B060402020209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email"/>
          <a:stretch>
            <a:fillRect/>
          </a:stretch>
        </p:blipFill>
        <p:spPr>
          <a:xfrm>
            <a:off x="0" y="0"/>
            <a:ext cx="720090" cy="588767"/>
          </a:xfrm>
          <a:prstGeom prst="rect">
            <a:avLst/>
          </a:prstGeom>
        </p:spPr>
      </p:pic>
      <p:pic>
        <p:nvPicPr>
          <p:cNvPr id="6" name="图片 5"/>
          <p:cNvPicPr/>
          <p:nvPr userDrawn="1">
            <p:custDataLst>
              <p:tags r:id="rId5"/>
            </p:custDataLst>
          </p:nvPr>
        </p:nvPicPr>
        <p:blipFill>
          <a:blip r:embed="rId6" r:link="rId7" cstate="email"/>
          <a:stretch>
            <a:fillRect/>
          </a:stretch>
        </p:blipFill>
        <p:spPr>
          <a:xfrm>
            <a:off x="11471910" y="0"/>
            <a:ext cx="720090" cy="588767"/>
          </a:xfrm>
          <a:prstGeom prst="rect">
            <a:avLst/>
          </a:prstGeom>
        </p:spPr>
      </p:pic>
      <p:sp>
        <p:nvSpPr>
          <p:cNvPr id="3" name="日期占位符 2"/>
          <p:cNvSpPr>
            <a:spLocks noGrp="1"/>
          </p:cNvSpPr>
          <p:nvPr>
            <p:ph type="dt" sz="half" idx="10"/>
            <p:custDataLst>
              <p:tags r:id="rId8"/>
            </p:custDataLst>
          </p:nvPr>
        </p:nvSpPr>
        <p:spPr>
          <a:xfrm>
            <a:off x="879742"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a:xfrm>
            <a:off x="4116000" y="6349833"/>
            <a:ext cx="396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10"/>
            </p:custDataLst>
          </p:nvPr>
        </p:nvSpPr>
        <p:spPr>
          <a:xfrm>
            <a:off x="8610600"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1"/>
            </p:custDataLst>
          </p:nvPr>
        </p:nvSpPr>
        <p:spPr>
          <a:xfrm>
            <a:off x="669930" y="952508"/>
            <a:ext cx="10852237" cy="5388907"/>
          </a:xfrm>
        </p:spPr>
        <p:txBody>
          <a:bodyPr wrap="square">
            <a:normAutofit/>
          </a:bodyPr>
          <a:lstStyle>
            <a:lvl1pPr>
              <a:defRPr>
                <a:solidFill>
                  <a:schemeClr val="tx1"/>
                </a:solidFill>
                <a:latin typeface="Arial" panose="020B0604020202090204" pitchFamily="34" charset="0"/>
                <a:ea typeface="微软雅黑" panose="020B0503020204020204" pitchFamily="34" charset="-122"/>
              </a:defRPr>
            </a:lvl1pPr>
            <a:lvl2pPr>
              <a:defRPr>
                <a:solidFill>
                  <a:schemeClr val="tx1"/>
                </a:solidFill>
                <a:latin typeface="Arial" panose="020B0604020202090204" pitchFamily="34" charset="0"/>
                <a:ea typeface="微软雅黑" panose="020B0503020204020204" pitchFamily="34" charset="-122"/>
              </a:defRPr>
            </a:lvl2pPr>
            <a:lvl3pPr>
              <a:defRPr>
                <a:solidFill>
                  <a:schemeClr val="tx1"/>
                </a:solidFill>
                <a:latin typeface="Arial" panose="020B0604020202090204" pitchFamily="34" charset="0"/>
                <a:ea typeface="微软雅黑" panose="020B0503020204020204" pitchFamily="34" charset="-122"/>
              </a:defRPr>
            </a:lvl3pPr>
            <a:lvl4pPr>
              <a:defRPr>
                <a:solidFill>
                  <a:schemeClr val="tx1"/>
                </a:solidFill>
                <a:latin typeface="Arial" panose="020B0604020202090204" pitchFamily="34" charset="0"/>
                <a:ea typeface="微软雅黑" panose="020B0503020204020204" pitchFamily="34" charset="-122"/>
              </a:defRPr>
            </a:lvl4pPr>
            <a:lvl5pPr>
              <a:defRPr>
                <a:solidFill>
                  <a:schemeClr val="tx1"/>
                </a:solidFill>
                <a:latin typeface="Arial" panose="020B060402020209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pic>
        <p:nvPicPr>
          <p:cNvPr id="9" name="图片 8"/>
          <p:cNvPicPr/>
          <p:nvPr>
            <p:custDataLst>
              <p:tags r:id="rId2"/>
            </p:custDataLst>
          </p:nvPr>
        </p:nvPicPr>
        <p:blipFill>
          <a:blip r:embed="rId3" r:link="rId4" cstate="email"/>
          <a:stretch>
            <a:fillRect/>
          </a:stretch>
        </p:blipFill>
        <p:spPr>
          <a:xfrm>
            <a:off x="0" y="1397000"/>
            <a:ext cx="3612445" cy="4064000"/>
          </a:xfrm>
          <a:prstGeom prst="rect">
            <a:avLst/>
          </a:prstGeom>
        </p:spPr>
      </p:pic>
      <p:pic>
        <p:nvPicPr>
          <p:cNvPr id="8" name="图片 7"/>
          <p:cNvPicPr/>
          <p:nvPr>
            <p:custDataLst>
              <p:tags r:id="rId5"/>
            </p:custDataLst>
          </p:nvPr>
        </p:nvPicPr>
        <p:blipFill>
          <a:blip r:embed="rId6" r:link="rId7" cstate="email"/>
          <a:stretch>
            <a:fillRect/>
          </a:stretch>
        </p:blipFill>
        <p:spPr>
          <a:xfrm>
            <a:off x="8579555" y="1397000"/>
            <a:ext cx="3612445" cy="4064000"/>
          </a:xfrm>
          <a:prstGeom prst="rect">
            <a:avLst/>
          </a:prstGeom>
        </p:spPr>
      </p:pic>
      <p:sp>
        <p:nvSpPr>
          <p:cNvPr id="7" name="矩形 6"/>
          <p:cNvSpPr/>
          <p:nvPr>
            <p:custDataLst>
              <p:tags r:id="rId8"/>
            </p:custDataLst>
          </p:nvPr>
        </p:nvSpPr>
        <p:spPr>
          <a:xfrm>
            <a:off x="292075" y="303809"/>
            <a:ext cx="11607851" cy="6250382"/>
          </a:xfrm>
          <a:prstGeom prst="rect">
            <a:avLst/>
          </a:prstGeom>
          <a:solidFill>
            <a:schemeClr val="bg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sp>
        <p:nvSpPr>
          <p:cNvPr id="4" name="日期占位符 3"/>
          <p:cNvSpPr>
            <a:spLocks noGrp="1"/>
          </p:cNvSpPr>
          <p:nvPr>
            <p:ph type="dt" sz="half" idx="10"/>
            <p:custDataLst>
              <p:tags r:id="rId9"/>
            </p:custDataLst>
          </p:nvPr>
        </p:nvSpPr>
        <p:spPr>
          <a:xfrm>
            <a:off x="879742"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a:xfrm>
            <a:off x="4116000" y="6349833"/>
            <a:ext cx="396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11"/>
            </p:custDataLst>
          </p:nvPr>
        </p:nvSpPr>
        <p:spPr>
          <a:xfrm>
            <a:off x="8610600"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
        <p:nvSpPr>
          <p:cNvPr id="3" name="标题 2"/>
          <p:cNvSpPr>
            <a:spLocks noGrp="1"/>
          </p:cNvSpPr>
          <p:nvPr>
            <p:ph type="ctrTitle" idx="14" hasCustomPrompt="1"/>
            <p:custDataLst>
              <p:tags r:id="rId12"/>
            </p:custDataLst>
          </p:nvPr>
        </p:nvSpPr>
        <p:spPr>
          <a:xfrm>
            <a:off x="3376614" y="3052128"/>
            <a:ext cx="5438775" cy="714375"/>
          </a:xfrm>
        </p:spPr>
        <p:txBody>
          <a:bodyPr vert="horz" wrap="square" lIns="91440" tIns="45720" rIns="91440" bIns="45720" anchor="ctr" anchorCtr="0">
            <a:normAutofit/>
          </a:bodyPr>
          <a:lstStyle>
            <a:lvl1pPr marL="0" marR="0" indent="0" algn="l" defTabSz="914400" rtl="0" eaLnBrk="1" fontAlgn="auto" latinLnBrk="0" hangingPunct="1">
              <a:lnSpc>
                <a:spcPct val="120000"/>
              </a:lnSpc>
              <a:spcBef>
                <a:spcPct val="0"/>
              </a:spcBef>
              <a:spcAft>
                <a:spcPts val="0"/>
              </a:spcAft>
              <a:buClrTx/>
              <a:buSzPts val="3600"/>
              <a:buNone/>
              <a:defRPr sz="3600" b="0" spc="400">
                <a:solidFill>
                  <a:schemeClr val="tx1">
                    <a:lumMod val="85000"/>
                    <a:lumOff val="15000"/>
                  </a:schemeClr>
                </a:solidFill>
                <a:latin typeface="Arial" panose="020B0604020202090204" pitchFamily="34" charset="0"/>
                <a:ea typeface="汉仪旗黑-85S" panose="00020600040101010101" pitchFamily="18" charset="-122"/>
              </a:defRPr>
            </a:lvl1pPr>
          </a:lstStyle>
          <a:p>
            <a:r>
              <a:rPr lang="zh-CN" altLang="en-US" dirty="0"/>
              <a:t>编辑标题</a:t>
            </a:r>
            <a:endParaRPr lang="zh-CN" altLang="en-US" dirty="0"/>
          </a:p>
        </p:txBody>
      </p:sp>
      <p:sp>
        <p:nvSpPr>
          <p:cNvPr id="2" name="副标题 1"/>
          <p:cNvSpPr>
            <a:spLocks noGrp="1"/>
          </p:cNvSpPr>
          <p:nvPr>
            <p:ph type="subTitle" idx="13" hasCustomPrompt="1"/>
            <p:custDataLst>
              <p:tags r:id="rId13"/>
            </p:custDataLst>
          </p:nvPr>
        </p:nvSpPr>
        <p:spPr>
          <a:xfrm>
            <a:off x="3376614" y="3883343"/>
            <a:ext cx="5438775" cy="1237297"/>
          </a:xfrm>
        </p:spPr>
        <p:txBody>
          <a:bodyPr vert="horz" wrap="square" lIns="91440" tIns="45720" rIns="91440" bIns="45720" anchor="t" anchorCtr="0">
            <a:normAutofit/>
          </a:bodyPr>
          <a:lstStyle>
            <a:lvl1pPr marL="0" marR="0" indent="0" algn="l" defTabSz="914400" rtl="0" eaLnBrk="1" fontAlgn="auto" latinLnBrk="0" hangingPunct="1">
              <a:lnSpc>
                <a:spcPct val="130000"/>
              </a:lnSpc>
              <a:spcBef>
                <a:spcPts val="0"/>
              </a:spcBef>
              <a:spcAft>
                <a:spcPts val="0"/>
              </a:spcAft>
              <a:buClrTx/>
              <a:buSzPts val="1600"/>
              <a:buFont typeface="Arial" panose="020B0604020202090204" pitchFamily="34" charset="0"/>
              <a:buNone/>
              <a:defRPr sz="1600" b="0" spc="200">
                <a:solidFill>
                  <a:schemeClr val="tx1">
                    <a:lumMod val="85000"/>
                    <a:lumOff val="15000"/>
                  </a:schemeClr>
                </a:solidFill>
                <a:latin typeface="Arial" panose="020B0604020202090204" pitchFamily="34" charset="0"/>
                <a:ea typeface="微软雅黑" panose="020B0503020204020204" pitchFamily="34"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dirty="0"/>
              <a:t>单击此处编辑副标题</a:t>
            </a:r>
            <a:endParaRPr lang="zh-CN" alt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r:link="rId4" cstate="email"/>
          <a:stretch>
            <a:fillRect/>
          </a:stretch>
        </p:blipFill>
        <p:spPr>
          <a:xfrm>
            <a:off x="0" y="0"/>
            <a:ext cx="12192000" cy="6858000"/>
          </a:xfrm>
          <a:prstGeom prst="rect">
            <a:avLst/>
          </a:prstGeom>
        </p:spPr>
      </p:pic>
      <p:sp>
        <p:nvSpPr>
          <p:cNvPr id="3" name="日期占位符 2"/>
          <p:cNvSpPr>
            <a:spLocks noGrp="1"/>
          </p:cNvSpPr>
          <p:nvPr>
            <p:ph type="dt" sz="half" idx="10"/>
            <p:custDataLst>
              <p:tags r:id="rId5"/>
            </p:custDataLst>
          </p:nvPr>
        </p:nvSpPr>
        <p:spPr>
          <a:xfrm>
            <a:off x="879742"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a:xfrm>
            <a:off x="4116000" y="6349833"/>
            <a:ext cx="396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7"/>
            </p:custDataLst>
          </p:nvPr>
        </p:nvSpPr>
        <p:spPr>
          <a:xfrm>
            <a:off x="8610600"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
        <p:nvSpPr>
          <p:cNvPr id="2" name="标题 1"/>
          <p:cNvSpPr>
            <a:spLocks noGrp="1"/>
          </p:cNvSpPr>
          <p:nvPr>
            <p:ph type="title" idx="13" hasCustomPrompt="1"/>
            <p:custDataLst>
              <p:tags r:id="rId8"/>
            </p:custDataLst>
          </p:nvPr>
        </p:nvSpPr>
        <p:spPr>
          <a:xfrm>
            <a:off x="6440696" y="2695734"/>
            <a:ext cx="4995930" cy="1466532"/>
          </a:xfrm>
        </p:spPr>
        <p:txBody>
          <a:bodyPr vert="horz" wrap="square" lIns="91440" tIns="45720" rIns="91440" bIns="45720" anchor="ctr" anchorCtr="0">
            <a:normAutofit/>
          </a:bodyPr>
          <a:lstStyle>
            <a:lvl1pPr marL="0" marR="0" indent="0" algn="l" defTabSz="914400" rtl="0" eaLnBrk="1" fontAlgn="auto" latinLnBrk="0" hangingPunct="1">
              <a:lnSpc>
                <a:spcPct val="100000"/>
              </a:lnSpc>
              <a:spcBef>
                <a:spcPct val="0"/>
              </a:spcBef>
              <a:spcAft>
                <a:spcPts val="0"/>
              </a:spcAft>
              <a:buClrTx/>
              <a:buSzPts val="6600"/>
              <a:buFont typeface="Arial" panose="020B0604020202090204" pitchFamily="34" charset="0"/>
              <a:buNone/>
              <a:defRPr sz="8000" b="0" spc="700">
                <a:solidFill>
                  <a:schemeClr val="tx1">
                    <a:lumMod val="85000"/>
                    <a:lumOff val="15000"/>
                  </a:schemeClr>
                </a:solidFill>
                <a:latin typeface="Arial" panose="020B0604020202090204" pitchFamily="34" charset="0"/>
                <a:ea typeface="汉仪旗黑-85S" panose="00020600040101010101" pitchFamily="18" charset="-122"/>
              </a:defRPr>
            </a:lvl1pPr>
          </a:lstStyle>
          <a:p>
            <a:r>
              <a:rPr lang="zh-CN" altLang="en-US" dirty="0"/>
              <a:t>编辑标题</a:t>
            </a:r>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email"/>
          <a:stretch>
            <a:fillRect/>
          </a:stretch>
        </p:blipFill>
        <p:spPr>
          <a:xfrm>
            <a:off x="0" y="0"/>
            <a:ext cx="720090" cy="588767"/>
          </a:xfrm>
          <a:prstGeom prst="rect">
            <a:avLst/>
          </a:prstGeom>
        </p:spPr>
      </p:pic>
      <p:pic>
        <p:nvPicPr>
          <p:cNvPr id="6" name="图片 5"/>
          <p:cNvPicPr/>
          <p:nvPr userDrawn="1">
            <p:custDataLst>
              <p:tags r:id="rId5"/>
            </p:custDataLst>
          </p:nvPr>
        </p:nvPicPr>
        <p:blipFill>
          <a:blip r:embed="rId6" r:link="rId7" cstate="email"/>
          <a:stretch>
            <a:fillRect/>
          </a:stretch>
        </p:blipFill>
        <p:spPr>
          <a:xfrm>
            <a:off x="11471910" y="0"/>
            <a:ext cx="720090" cy="588767"/>
          </a:xfrm>
          <a:prstGeom prst="rect">
            <a:avLst/>
          </a:prstGeom>
        </p:spPr>
      </p:pic>
      <p:sp>
        <p:nvSpPr>
          <p:cNvPr id="2" name="标题 1"/>
          <p:cNvSpPr>
            <a:spLocks noGrp="1"/>
          </p:cNvSpPr>
          <p:nvPr>
            <p:ph type="title"/>
            <p:custDataLst>
              <p:tags r:id="rId8"/>
            </p:custDataLst>
          </p:nvPr>
        </p:nvSpPr>
        <p:spPr>
          <a:xfrm>
            <a:off x="669882" y="443230"/>
            <a:ext cx="10852237" cy="441964"/>
          </a:xfrm>
        </p:spPr>
        <p:txBody>
          <a:bodyPr wrap="square">
            <a:normAutofit/>
          </a:bodyPr>
          <a:lstStyle>
            <a:lvl1pPr>
              <a:defRPr baseline="0">
                <a:solidFill>
                  <a:schemeClr val="tx1"/>
                </a:solidFill>
                <a:latin typeface="Arial" panose="020B060402020209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a:xfrm>
            <a:off x="879742"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a:xfrm>
            <a:off x="4116000" y="6349833"/>
            <a:ext cx="396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a:xfrm>
            <a:off x="8610600"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292075" y="303809"/>
            <a:ext cx="11607851" cy="6250382"/>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9" name="图片 8"/>
          <p:cNvPicPr/>
          <p:nvPr userDrawn="1">
            <p:custDataLst>
              <p:tags r:id="rId3"/>
            </p:custDataLst>
          </p:nvPr>
        </p:nvPicPr>
        <p:blipFill>
          <a:blip r:embed="rId4" r:link="rId5" cstate="email"/>
          <a:stretch>
            <a:fillRect/>
          </a:stretch>
        </p:blipFill>
        <p:spPr>
          <a:xfrm>
            <a:off x="0" y="0"/>
            <a:ext cx="720090" cy="588767"/>
          </a:xfrm>
          <a:prstGeom prst="rect">
            <a:avLst/>
          </a:prstGeom>
        </p:spPr>
      </p:pic>
      <p:pic>
        <p:nvPicPr>
          <p:cNvPr id="8" name="图片 7"/>
          <p:cNvPicPr/>
          <p:nvPr userDrawn="1">
            <p:custDataLst>
              <p:tags r:id="rId6"/>
            </p:custDataLst>
          </p:nvPr>
        </p:nvPicPr>
        <p:blipFill>
          <a:blip r:embed="rId7" r:link="rId8" cstate="email"/>
          <a:stretch>
            <a:fillRect/>
          </a:stretch>
        </p:blipFill>
        <p:spPr>
          <a:xfrm>
            <a:off x="11471910" y="0"/>
            <a:ext cx="720090" cy="588767"/>
          </a:xfrm>
          <a:prstGeom prst="rect">
            <a:avLst/>
          </a:prstGeom>
        </p:spPr>
      </p:pic>
      <p:sp>
        <p:nvSpPr>
          <p:cNvPr id="2" name="标题 1"/>
          <p:cNvSpPr>
            <a:spLocks noGrp="1"/>
          </p:cNvSpPr>
          <p:nvPr>
            <p:ph type="title" hasCustomPrompt="1"/>
            <p:custDataLst>
              <p:tags r:id="rId9"/>
            </p:custDataLst>
          </p:nvPr>
        </p:nvSpPr>
        <p:spPr>
          <a:xfrm>
            <a:off x="1281600" y="1249200"/>
            <a:ext cx="9626400" cy="723600"/>
          </a:xfrm>
        </p:spPr>
        <p:txBody>
          <a:bodyPr wrap="square" anchor="ctr">
            <a:normAutofit/>
          </a:bodyPr>
          <a:lstStyle>
            <a:lvl1pPr>
              <a:defRPr sz="3200" baseline="0">
                <a:solidFill>
                  <a:schemeClr val="tx1"/>
                </a:solidFill>
                <a:latin typeface="Arial" panose="020B0604020202090204" pitchFamily="34" charset="0"/>
                <a:ea typeface="微软雅黑" panose="020B0503020204020204" pitchFamily="3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0"/>
            </p:custDataLst>
          </p:nvPr>
        </p:nvSpPr>
        <p:spPr>
          <a:xfrm>
            <a:off x="1281113" y="2163600"/>
            <a:ext cx="9626600" cy="3445200"/>
          </a:xfrm>
        </p:spPr>
        <p:txBody>
          <a:bodyPr wrap="square">
            <a:normAutofit/>
          </a:bodyPr>
          <a:lstStyle>
            <a:lvl1pPr>
              <a:defRPr baseline="0">
                <a:solidFill>
                  <a:schemeClr val="tx1"/>
                </a:solidFill>
                <a:latin typeface="Arial" panose="020B0604020202090204" pitchFamily="34" charset="0"/>
                <a:ea typeface="微软雅黑" panose="020B0503020204020204" pitchFamily="34" charset="-122"/>
              </a:defRPr>
            </a:lvl1pPr>
            <a:lvl2pPr>
              <a:defRPr baseline="0">
                <a:solidFill>
                  <a:schemeClr val="tx1"/>
                </a:solidFill>
                <a:latin typeface="Arial" panose="020B0604020202090204" pitchFamily="34" charset="0"/>
                <a:ea typeface="微软雅黑" panose="020B0503020204020204" pitchFamily="34" charset="-122"/>
              </a:defRPr>
            </a:lvl2pPr>
            <a:lvl3pPr>
              <a:defRPr baseline="0">
                <a:solidFill>
                  <a:schemeClr val="tx1"/>
                </a:solidFill>
                <a:latin typeface="Arial" panose="020B0604020202090204" pitchFamily="34" charset="0"/>
                <a:ea typeface="微软雅黑" panose="020B0503020204020204" pitchFamily="34" charset="-122"/>
              </a:defRPr>
            </a:lvl3pPr>
            <a:lvl4pPr>
              <a:defRPr baseline="0">
                <a:solidFill>
                  <a:schemeClr val="tx1"/>
                </a:solidFill>
                <a:latin typeface="Arial" panose="020B0604020202090204" pitchFamily="34" charset="0"/>
                <a:ea typeface="微软雅黑" panose="020B0503020204020204" pitchFamily="34" charset="-122"/>
              </a:defRPr>
            </a:lvl4pPr>
            <a:lvl5pPr>
              <a:defRPr baseline="0">
                <a:solidFill>
                  <a:schemeClr val="tx1"/>
                </a:solidFill>
                <a:latin typeface="Arial" panose="020B060402020209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1"/>
            </p:custDataLst>
          </p:nvPr>
        </p:nvSpPr>
        <p:spPr>
          <a:xfrm>
            <a:off x="879742"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a:xfrm>
            <a:off x="4116000" y="6349833"/>
            <a:ext cx="396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3"/>
            </p:custDataLst>
          </p:nvPr>
        </p:nvSpPr>
        <p:spPr>
          <a:xfrm>
            <a:off x="8610600"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4824603" cy="68580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8" name="图片 7"/>
          <p:cNvPicPr/>
          <p:nvPr userDrawn="1">
            <p:custDataLst>
              <p:tags r:id="rId3"/>
            </p:custDataLst>
          </p:nvPr>
        </p:nvPicPr>
        <p:blipFill>
          <a:blip r:embed="rId4" r:link="rId5" cstate="email"/>
          <a:stretch>
            <a:fillRect/>
          </a:stretch>
        </p:blipFill>
        <p:spPr>
          <a:xfrm>
            <a:off x="11471910" y="0"/>
            <a:ext cx="720090" cy="588767"/>
          </a:xfrm>
          <a:prstGeom prst="rect">
            <a:avLst/>
          </a:prstGeom>
        </p:spPr>
      </p:pic>
      <p:sp>
        <p:nvSpPr>
          <p:cNvPr id="2" name="标题 1"/>
          <p:cNvSpPr>
            <a:spLocks noGrp="1"/>
          </p:cNvSpPr>
          <p:nvPr>
            <p:ph type="title" hasCustomPrompt="1"/>
            <p:custDataLst>
              <p:tags r:id="rId6"/>
            </p:custDataLst>
          </p:nvPr>
        </p:nvSpPr>
        <p:spPr>
          <a:xfrm>
            <a:off x="583200" y="770400"/>
            <a:ext cx="3960000" cy="882000"/>
          </a:xfrm>
        </p:spPr>
        <p:txBody>
          <a:bodyPr wrap="square" anchor="ctr" anchorCtr="0">
            <a:normAutofit/>
          </a:bodyPr>
          <a:lstStyle>
            <a:lvl1pPr>
              <a:defRPr sz="3600" baseline="0">
                <a:solidFill>
                  <a:schemeClr val="tx1"/>
                </a:solidFill>
                <a:latin typeface="Arial" panose="020B0604020202090204" pitchFamily="34" charset="0"/>
                <a:ea typeface="微软雅黑" panose="020B0503020204020204" pitchFamily="3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7"/>
            </p:custDataLst>
          </p:nvPr>
        </p:nvSpPr>
        <p:spPr>
          <a:xfrm>
            <a:off x="879742"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a:xfrm>
            <a:off x="4116000" y="6349833"/>
            <a:ext cx="396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a:xfrm>
            <a:off x="8610600"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586800" y="1764000"/>
            <a:ext cx="3956400" cy="4093200"/>
          </a:xfrm>
        </p:spPr>
        <p:txBody>
          <a:bodyPr wrap="square">
            <a:normAutofit/>
          </a:bodyPr>
          <a:lstStyle>
            <a:lvl1pPr>
              <a:defRPr baseline="0">
                <a:solidFill>
                  <a:schemeClr val="tx1"/>
                </a:solidFill>
                <a:latin typeface="Arial" panose="020B0604020202090204" pitchFamily="34" charset="0"/>
                <a:ea typeface="微软雅黑" panose="020B0503020204020204" pitchFamily="34" charset="-122"/>
              </a:defRPr>
            </a:lvl1pPr>
            <a:lvl2pPr>
              <a:defRPr baseline="0">
                <a:solidFill>
                  <a:schemeClr val="tx1"/>
                </a:solidFill>
                <a:latin typeface="Arial" panose="020B0604020202090204" pitchFamily="34" charset="0"/>
                <a:ea typeface="微软雅黑" panose="020B0503020204020204" pitchFamily="34" charset="-122"/>
              </a:defRPr>
            </a:lvl2pPr>
            <a:lvl3pPr>
              <a:defRPr baseline="0">
                <a:solidFill>
                  <a:schemeClr val="tx1"/>
                </a:solidFill>
                <a:latin typeface="Arial" panose="020B0604020202090204" pitchFamily="34" charset="0"/>
                <a:ea typeface="微软雅黑" panose="020B0503020204020204" pitchFamily="34" charset="-122"/>
              </a:defRPr>
            </a:lvl3pPr>
            <a:lvl4pPr>
              <a:defRPr baseline="0">
                <a:solidFill>
                  <a:schemeClr val="tx1"/>
                </a:solidFill>
                <a:latin typeface="Arial" panose="020B0604020202090204" pitchFamily="34" charset="0"/>
                <a:ea typeface="微软雅黑" panose="020B0503020204020204" pitchFamily="34" charset="-122"/>
              </a:defRPr>
            </a:lvl4pPr>
            <a:lvl5pPr>
              <a:defRPr baseline="0">
                <a:solidFill>
                  <a:schemeClr val="tx1"/>
                </a:solidFill>
                <a:latin typeface="Arial" panose="020B060402020209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1"/>
            </p:custDataLst>
          </p:nvPr>
        </p:nvSpPr>
        <p:spPr>
          <a:xfrm>
            <a:off x="5101200" y="769938"/>
            <a:ext cx="6480000" cy="5087937"/>
          </a:xfrm>
        </p:spPr>
        <p:txBody>
          <a:bodyPr wrap="square">
            <a:normAutofit/>
          </a:bodyPr>
          <a:lstStyle>
            <a:lvl1pPr>
              <a:defRPr baseline="0">
                <a:solidFill>
                  <a:schemeClr val="tx1"/>
                </a:solidFill>
                <a:latin typeface="Arial" panose="020B0604020202090204" pitchFamily="34" charset="0"/>
                <a:ea typeface="微软雅黑" panose="020B0503020204020204" pitchFamily="34" charset="-122"/>
              </a:defRPr>
            </a:lvl1pPr>
            <a:lvl2pPr>
              <a:defRPr baseline="0">
                <a:solidFill>
                  <a:schemeClr val="tx1"/>
                </a:solidFill>
                <a:latin typeface="Arial" panose="020B0604020202090204" pitchFamily="34" charset="0"/>
                <a:ea typeface="微软雅黑" panose="020B0503020204020204" pitchFamily="34" charset="-122"/>
              </a:defRPr>
            </a:lvl2pPr>
            <a:lvl3pPr>
              <a:defRPr baseline="0">
                <a:solidFill>
                  <a:schemeClr val="tx1"/>
                </a:solidFill>
                <a:latin typeface="Arial" panose="020B0604020202090204" pitchFamily="34" charset="0"/>
                <a:ea typeface="微软雅黑" panose="020B0503020204020204" pitchFamily="34" charset="-122"/>
              </a:defRPr>
            </a:lvl3pPr>
            <a:lvl4pPr>
              <a:defRPr baseline="0">
                <a:solidFill>
                  <a:schemeClr val="tx1"/>
                </a:solidFill>
                <a:latin typeface="Arial" panose="020B0604020202090204" pitchFamily="34" charset="0"/>
                <a:ea typeface="微软雅黑" panose="020B0503020204020204" pitchFamily="34" charset="-122"/>
              </a:defRPr>
            </a:lvl4pPr>
            <a:lvl5pPr>
              <a:defRPr baseline="0">
                <a:solidFill>
                  <a:schemeClr val="tx1"/>
                </a:solidFill>
                <a:latin typeface="Arial" panose="020B060402020209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12192000" cy="2664333"/>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0" name="图片 9"/>
          <p:cNvPicPr/>
          <p:nvPr userDrawn="1">
            <p:custDataLst>
              <p:tags r:id="rId3"/>
            </p:custDataLst>
          </p:nvPr>
        </p:nvPicPr>
        <p:blipFill>
          <a:blip r:embed="rId4" r:link="rId5" cstate="email"/>
          <a:stretch>
            <a:fillRect/>
          </a:stretch>
        </p:blipFill>
        <p:spPr>
          <a:xfrm>
            <a:off x="0" y="0"/>
            <a:ext cx="720090" cy="588767"/>
          </a:xfrm>
          <a:prstGeom prst="rect">
            <a:avLst/>
          </a:prstGeom>
        </p:spPr>
      </p:pic>
      <p:pic>
        <p:nvPicPr>
          <p:cNvPr id="8" name="图片 7"/>
          <p:cNvPicPr/>
          <p:nvPr userDrawn="1">
            <p:custDataLst>
              <p:tags r:id="rId6"/>
            </p:custDataLst>
          </p:nvPr>
        </p:nvPicPr>
        <p:blipFill>
          <a:blip r:embed="rId7" r:link="rId8" cstate="email"/>
          <a:stretch>
            <a:fillRect/>
          </a:stretch>
        </p:blipFill>
        <p:spPr>
          <a:xfrm>
            <a:off x="11471910" y="0"/>
            <a:ext cx="720090" cy="588767"/>
          </a:xfrm>
          <a:prstGeom prst="rect">
            <a:avLst/>
          </a:prstGeom>
        </p:spPr>
      </p:pic>
      <p:sp>
        <p:nvSpPr>
          <p:cNvPr id="2" name="标题 1"/>
          <p:cNvSpPr>
            <a:spLocks noGrp="1"/>
          </p:cNvSpPr>
          <p:nvPr>
            <p:ph type="title"/>
            <p:custDataLst>
              <p:tags r:id="rId9"/>
            </p:custDataLst>
          </p:nvPr>
        </p:nvSpPr>
        <p:spPr>
          <a:xfrm>
            <a:off x="612000" y="781200"/>
            <a:ext cx="10976400" cy="626400"/>
          </a:xfrm>
        </p:spPr>
        <p:txBody>
          <a:bodyPr wrap="square" anchor="ctr">
            <a:normAutofit/>
          </a:bodyPr>
          <a:lstStyle>
            <a:lvl1pPr algn="ctr">
              <a:defRPr sz="3600" baseline="0">
                <a:solidFill>
                  <a:schemeClr val="tx1"/>
                </a:solidFill>
                <a:latin typeface="Arial" panose="020B0604020202090204" pitchFamily="34" charset="0"/>
                <a:ea typeface="微软雅黑" panose="020B0503020204020204" pitchFamily="3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612000" y="1659600"/>
            <a:ext cx="10975975" cy="828000"/>
          </a:xfrm>
        </p:spPr>
        <p:txBody>
          <a:bodyPr wrap="square">
            <a:normAutofit/>
          </a:bodyPr>
          <a:lstStyle>
            <a:lvl1pPr algn="ctr">
              <a:defRPr baseline="0">
                <a:solidFill>
                  <a:schemeClr val="tx1"/>
                </a:solidFill>
                <a:latin typeface="Arial" panose="020B060402020209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612775" y="2808000"/>
            <a:ext cx="10965600" cy="3430800"/>
          </a:xfrm>
        </p:spPr>
        <p:txBody>
          <a:bodyPr wrap="square">
            <a:normAutofit/>
          </a:bodyPr>
          <a:lstStyle>
            <a:lvl1pPr>
              <a:defRPr baseline="0">
                <a:solidFill>
                  <a:schemeClr val="tx1"/>
                </a:solidFill>
                <a:latin typeface="Arial" panose="020B0604020202090204" pitchFamily="34" charset="0"/>
                <a:ea typeface="微软雅黑" panose="020B0503020204020204" pitchFamily="34" charset="-122"/>
              </a:defRPr>
            </a:lvl1pPr>
            <a:lvl2pPr>
              <a:defRPr baseline="0">
                <a:solidFill>
                  <a:schemeClr val="tx1"/>
                </a:solidFill>
                <a:latin typeface="Arial" panose="020B0604020202090204" pitchFamily="34" charset="0"/>
                <a:ea typeface="微软雅黑" panose="020B0503020204020204" pitchFamily="34" charset="-122"/>
              </a:defRPr>
            </a:lvl2pPr>
            <a:lvl3pPr>
              <a:defRPr baseline="0">
                <a:solidFill>
                  <a:schemeClr val="tx1"/>
                </a:solidFill>
                <a:latin typeface="Arial" panose="020B0604020202090204" pitchFamily="34" charset="0"/>
                <a:ea typeface="微软雅黑" panose="020B0503020204020204" pitchFamily="34" charset="-122"/>
              </a:defRPr>
            </a:lvl3pPr>
            <a:lvl4pPr>
              <a:defRPr baseline="0">
                <a:solidFill>
                  <a:schemeClr val="tx1"/>
                </a:solidFill>
                <a:latin typeface="Arial" panose="020B0604020202090204" pitchFamily="34" charset="0"/>
                <a:ea typeface="微软雅黑" panose="020B0503020204020204" pitchFamily="34" charset="-122"/>
              </a:defRPr>
            </a:lvl4pPr>
            <a:lvl5pPr>
              <a:defRPr baseline="0">
                <a:solidFill>
                  <a:schemeClr val="tx1"/>
                </a:solidFill>
                <a:latin typeface="Arial" panose="020B060402020209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5028971"/>
            <a:ext cx="12192000" cy="1829029"/>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0" name="图片 9"/>
          <p:cNvPicPr/>
          <p:nvPr userDrawn="1">
            <p:custDataLst>
              <p:tags r:id="rId3"/>
            </p:custDataLst>
          </p:nvPr>
        </p:nvPicPr>
        <p:blipFill>
          <a:blip r:embed="rId4" r:link="rId5" cstate="email"/>
          <a:stretch>
            <a:fillRect/>
          </a:stretch>
        </p:blipFill>
        <p:spPr>
          <a:xfrm>
            <a:off x="0" y="0"/>
            <a:ext cx="720090" cy="588767"/>
          </a:xfrm>
          <a:prstGeom prst="rect">
            <a:avLst/>
          </a:prstGeom>
        </p:spPr>
      </p:pic>
      <p:pic>
        <p:nvPicPr>
          <p:cNvPr id="8" name="图片 7"/>
          <p:cNvPicPr/>
          <p:nvPr userDrawn="1">
            <p:custDataLst>
              <p:tags r:id="rId6"/>
            </p:custDataLst>
          </p:nvPr>
        </p:nvPicPr>
        <p:blipFill>
          <a:blip r:embed="rId7" r:link="rId8" cstate="email"/>
          <a:stretch>
            <a:fillRect/>
          </a:stretch>
        </p:blipFill>
        <p:spPr>
          <a:xfrm>
            <a:off x="11471910" y="0"/>
            <a:ext cx="720090" cy="588767"/>
          </a:xfrm>
          <a:prstGeom prst="rect">
            <a:avLst/>
          </a:prstGeom>
        </p:spPr>
      </p:pic>
      <p:sp>
        <p:nvSpPr>
          <p:cNvPr id="2" name="标题 1"/>
          <p:cNvSpPr>
            <a:spLocks noGrp="1"/>
          </p:cNvSpPr>
          <p:nvPr>
            <p:ph type="title"/>
            <p:custDataLst>
              <p:tags r:id="rId9"/>
            </p:custDataLst>
          </p:nvPr>
        </p:nvSpPr>
        <p:spPr>
          <a:xfrm>
            <a:off x="604800" y="669600"/>
            <a:ext cx="10976400" cy="565200"/>
          </a:xfrm>
        </p:spPr>
        <p:txBody>
          <a:bodyPr wrap="square" anchor="ctr" anchorCtr="0">
            <a:normAutofit/>
          </a:bodyPr>
          <a:lstStyle>
            <a:lvl1pPr algn="ctr">
              <a:defRPr sz="3200" baseline="0">
                <a:solidFill>
                  <a:schemeClr val="tx1"/>
                </a:solidFill>
                <a:latin typeface="Arial" panose="020B060402020209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604837" y="1681200"/>
            <a:ext cx="10990800" cy="3211200"/>
          </a:xfrm>
        </p:spPr>
        <p:txBody>
          <a:bodyPr wrap="square">
            <a:normAutofit/>
          </a:bodyPr>
          <a:lstStyle>
            <a:lvl1pPr>
              <a:defRPr baseline="0">
                <a:solidFill>
                  <a:schemeClr val="tx1"/>
                </a:solidFill>
                <a:latin typeface="Arial" panose="020B0604020202090204" pitchFamily="34" charset="0"/>
                <a:ea typeface="微软雅黑" panose="020B0503020204020204" pitchFamily="34" charset="-122"/>
              </a:defRPr>
            </a:lvl1pPr>
            <a:lvl2pPr>
              <a:defRPr baseline="0">
                <a:solidFill>
                  <a:schemeClr val="tx1"/>
                </a:solidFill>
                <a:latin typeface="Arial" panose="020B0604020202090204" pitchFamily="34" charset="0"/>
                <a:ea typeface="微软雅黑" panose="020B0503020204020204" pitchFamily="34" charset="-122"/>
              </a:defRPr>
            </a:lvl2pPr>
            <a:lvl3pPr>
              <a:defRPr baseline="0">
                <a:solidFill>
                  <a:schemeClr val="tx1"/>
                </a:solidFill>
                <a:latin typeface="Arial" panose="020B0604020202090204" pitchFamily="34" charset="0"/>
                <a:ea typeface="微软雅黑" panose="020B0503020204020204" pitchFamily="34" charset="-122"/>
              </a:defRPr>
            </a:lvl3pPr>
            <a:lvl4pPr>
              <a:defRPr baseline="0">
                <a:solidFill>
                  <a:schemeClr val="tx1"/>
                </a:solidFill>
                <a:latin typeface="Arial" panose="020B0604020202090204" pitchFamily="34" charset="0"/>
                <a:ea typeface="微软雅黑" panose="020B0503020204020204" pitchFamily="34" charset="-122"/>
              </a:defRPr>
            </a:lvl4pPr>
            <a:lvl5pPr>
              <a:defRPr baseline="0">
                <a:solidFill>
                  <a:schemeClr val="tx1"/>
                </a:solidFill>
                <a:latin typeface="Arial" panose="020B060402020209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594000" y="5180400"/>
            <a:ext cx="11001600" cy="1011600"/>
          </a:xfrm>
        </p:spPr>
        <p:txBody>
          <a:bodyPr wrap="square">
            <a:normAutofit/>
          </a:bodyPr>
          <a:lstStyle>
            <a:lvl1pPr>
              <a:defRPr baseline="0">
                <a:solidFill>
                  <a:schemeClr val="tx1"/>
                </a:solidFill>
                <a:latin typeface="Arial" panose="020B060402020209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2" name="图片 11"/>
          <p:cNvPicPr/>
          <p:nvPr userDrawn="1">
            <p:custDataLst>
              <p:tags r:id="rId3"/>
            </p:custDataLst>
          </p:nvPr>
        </p:nvPicPr>
        <p:blipFill>
          <a:blip r:embed="rId4" r:link="rId5" cstate="email"/>
          <a:stretch>
            <a:fillRect/>
          </a:stretch>
        </p:blipFill>
        <p:spPr>
          <a:xfrm>
            <a:off x="11471910" y="6269233"/>
            <a:ext cx="720090" cy="588767"/>
          </a:xfrm>
          <a:prstGeom prst="rect">
            <a:avLst/>
          </a:prstGeom>
        </p:spPr>
      </p:pic>
      <p:pic>
        <p:nvPicPr>
          <p:cNvPr id="10" name="图片 9"/>
          <p:cNvPicPr/>
          <p:nvPr userDrawn="1">
            <p:custDataLst>
              <p:tags r:id="rId6"/>
            </p:custDataLst>
          </p:nvPr>
        </p:nvPicPr>
        <p:blipFill>
          <a:blip r:embed="rId7" r:link="rId8" cstate="email"/>
          <a:stretch>
            <a:fillRect/>
          </a:stretch>
        </p:blipFill>
        <p:spPr>
          <a:xfrm>
            <a:off x="0" y="6269233"/>
            <a:ext cx="720090" cy="588767"/>
          </a:xfrm>
          <a:prstGeom prst="rect">
            <a:avLst/>
          </a:prstGeom>
        </p:spPr>
      </p:pic>
      <p:sp>
        <p:nvSpPr>
          <p:cNvPr id="2" name="标题 1"/>
          <p:cNvSpPr>
            <a:spLocks noGrp="1"/>
          </p:cNvSpPr>
          <p:nvPr>
            <p:ph type="title"/>
            <p:custDataLst>
              <p:tags r:id="rId9"/>
            </p:custDataLst>
          </p:nvPr>
        </p:nvSpPr>
        <p:spPr>
          <a:xfrm>
            <a:off x="579600" y="237600"/>
            <a:ext cx="11037600" cy="441964"/>
          </a:xfrm>
        </p:spPr>
        <p:txBody>
          <a:bodyPr wrap="square">
            <a:normAutofit/>
          </a:bodyPr>
          <a:lstStyle>
            <a:lvl1pPr>
              <a:defRPr baseline="0">
                <a:solidFill>
                  <a:schemeClr val="tx1"/>
                </a:solidFill>
                <a:latin typeface="Arial" panose="020B060402020209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579600" y="1663200"/>
            <a:ext cx="5342400" cy="2894400"/>
          </a:xfrm>
        </p:spPr>
        <p:txBody>
          <a:bodyPr wrap="square">
            <a:normAutofit/>
          </a:bodyPr>
          <a:lstStyle>
            <a:lvl1pPr>
              <a:defRPr baseline="0">
                <a:solidFill>
                  <a:schemeClr val="tx1"/>
                </a:solidFill>
                <a:latin typeface="Arial" panose="020B0604020202090204" pitchFamily="34" charset="0"/>
                <a:ea typeface="微软雅黑" panose="020B0503020204020204" pitchFamily="34" charset="-122"/>
              </a:defRPr>
            </a:lvl1pPr>
            <a:lvl2pPr>
              <a:defRPr baseline="0">
                <a:solidFill>
                  <a:schemeClr val="tx1"/>
                </a:solidFill>
                <a:latin typeface="Arial" panose="020B0604020202090204" pitchFamily="34" charset="0"/>
                <a:ea typeface="微软雅黑" panose="020B0503020204020204" pitchFamily="34" charset="-122"/>
              </a:defRPr>
            </a:lvl2pPr>
            <a:lvl3pPr>
              <a:defRPr baseline="0">
                <a:solidFill>
                  <a:schemeClr val="tx1"/>
                </a:solidFill>
                <a:latin typeface="Arial" panose="020B0604020202090204" pitchFamily="34" charset="0"/>
                <a:ea typeface="微软雅黑" panose="020B0503020204020204" pitchFamily="34" charset="-122"/>
              </a:defRPr>
            </a:lvl3pPr>
            <a:lvl4pPr>
              <a:defRPr baseline="0">
                <a:solidFill>
                  <a:schemeClr val="tx1"/>
                </a:solidFill>
                <a:latin typeface="Arial" panose="020B0604020202090204" pitchFamily="34" charset="0"/>
                <a:ea typeface="微软雅黑" panose="020B0503020204020204" pitchFamily="34" charset="-122"/>
              </a:defRPr>
            </a:lvl4pPr>
            <a:lvl5pPr>
              <a:defRPr baseline="0">
                <a:solidFill>
                  <a:schemeClr val="tx1"/>
                </a:solidFill>
                <a:latin typeface="Arial" panose="020B060402020209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6242400" y="1663200"/>
            <a:ext cx="5367600" cy="2894400"/>
          </a:xfrm>
        </p:spPr>
        <p:txBody>
          <a:bodyPr wrap="square">
            <a:normAutofit/>
          </a:bodyPr>
          <a:lstStyle>
            <a:lvl1pPr>
              <a:defRPr baseline="0">
                <a:solidFill>
                  <a:schemeClr val="tx1"/>
                </a:solidFill>
                <a:latin typeface="Arial" panose="020B0604020202090204" pitchFamily="34" charset="0"/>
                <a:ea typeface="微软雅黑" panose="020B0503020204020204" pitchFamily="34" charset="-122"/>
              </a:defRPr>
            </a:lvl1pPr>
            <a:lvl2pPr>
              <a:defRPr baseline="0">
                <a:solidFill>
                  <a:schemeClr val="tx1"/>
                </a:solidFill>
                <a:latin typeface="Arial" panose="020B0604020202090204" pitchFamily="34" charset="0"/>
                <a:ea typeface="微软雅黑" panose="020B0503020204020204" pitchFamily="34" charset="-122"/>
              </a:defRPr>
            </a:lvl2pPr>
            <a:lvl3pPr>
              <a:defRPr baseline="0">
                <a:solidFill>
                  <a:schemeClr val="tx1"/>
                </a:solidFill>
                <a:latin typeface="Arial" panose="020B0604020202090204" pitchFamily="34" charset="0"/>
                <a:ea typeface="微软雅黑" panose="020B0503020204020204" pitchFamily="34" charset="-122"/>
              </a:defRPr>
            </a:lvl3pPr>
            <a:lvl4pPr>
              <a:defRPr baseline="0">
                <a:solidFill>
                  <a:schemeClr val="tx1"/>
                </a:solidFill>
                <a:latin typeface="Arial" panose="020B0604020202090204" pitchFamily="34" charset="0"/>
                <a:ea typeface="微软雅黑" panose="020B0503020204020204" pitchFamily="34" charset="-122"/>
              </a:defRPr>
            </a:lvl4pPr>
            <a:lvl5pPr>
              <a:defRPr baseline="0">
                <a:solidFill>
                  <a:schemeClr val="tx1"/>
                </a:solidFill>
                <a:latin typeface="Arial" panose="020B060402020209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572400" y="4816800"/>
            <a:ext cx="5342400" cy="781200"/>
          </a:xfrm>
        </p:spPr>
        <p:txBody>
          <a:bodyPr wrap="square">
            <a:normAutofit/>
          </a:bodyPr>
          <a:lstStyle>
            <a:lvl1pPr>
              <a:defRPr baseline="0">
                <a:solidFill>
                  <a:schemeClr val="tx1"/>
                </a:solidFill>
                <a:latin typeface="Arial" panose="020B060402020209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6253200" y="4813200"/>
            <a:ext cx="5367600" cy="781200"/>
          </a:xfrm>
        </p:spPr>
        <p:txBody>
          <a:bodyPr wrap="square">
            <a:normAutofit/>
          </a:bodyPr>
          <a:lstStyle>
            <a:lvl1pPr>
              <a:defRPr baseline="0">
                <a:solidFill>
                  <a:schemeClr val="tx1"/>
                </a:solidFill>
                <a:latin typeface="Arial" panose="020B060402020209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3691"/>
            <a:ext cx="12192000" cy="4950618"/>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9" name="图片 8"/>
          <p:cNvPicPr/>
          <p:nvPr userDrawn="1">
            <p:custDataLst>
              <p:tags r:id="rId3"/>
            </p:custDataLst>
          </p:nvPr>
        </p:nvPicPr>
        <p:blipFill>
          <a:blip r:embed="rId4" r:link="rId5" cstate="email"/>
          <a:stretch>
            <a:fillRect/>
          </a:stretch>
        </p:blipFill>
        <p:spPr>
          <a:xfrm>
            <a:off x="10571797" y="5533275"/>
            <a:ext cx="1620202" cy="1324725"/>
          </a:xfrm>
          <a:prstGeom prst="rect">
            <a:avLst/>
          </a:prstGeom>
        </p:spPr>
      </p:pic>
      <p:pic>
        <p:nvPicPr>
          <p:cNvPr id="8" name="图片 7"/>
          <p:cNvPicPr/>
          <p:nvPr userDrawn="1">
            <p:custDataLst>
              <p:tags r:id="rId6"/>
            </p:custDataLst>
          </p:nvPr>
        </p:nvPicPr>
        <p:blipFill>
          <a:blip r:embed="rId7" r:link="rId8" cstate="email"/>
          <a:stretch>
            <a:fillRect/>
          </a:stretch>
        </p:blipFill>
        <p:spPr>
          <a:xfrm>
            <a:off x="0" y="5533275"/>
            <a:ext cx="1620202" cy="1324725"/>
          </a:xfrm>
          <a:prstGeom prst="rect">
            <a:avLst/>
          </a:prstGeom>
        </p:spPr>
      </p:pic>
      <p:sp>
        <p:nvSpPr>
          <p:cNvPr id="2" name="标题 1"/>
          <p:cNvSpPr>
            <a:spLocks noGrp="1"/>
          </p:cNvSpPr>
          <p:nvPr>
            <p:ph type="title" hasCustomPrompt="1"/>
            <p:custDataLst>
              <p:tags r:id="rId9"/>
            </p:custDataLst>
          </p:nvPr>
        </p:nvSpPr>
        <p:spPr>
          <a:xfrm>
            <a:off x="1522800" y="1339200"/>
            <a:ext cx="9144000" cy="2386800"/>
          </a:xfrm>
        </p:spPr>
        <p:txBody>
          <a:bodyPr wrap="square" anchor="b">
            <a:normAutofit/>
          </a:bodyPr>
          <a:lstStyle>
            <a:lvl1pPr algn="ctr">
              <a:defRPr sz="6000" baseline="0">
                <a:solidFill>
                  <a:schemeClr val="tx1"/>
                </a:solidFill>
                <a:latin typeface="Arial" panose="020B0604020202090204" pitchFamily="34" charset="0"/>
                <a:ea typeface="微软雅黑" panose="020B0503020204020204" pitchFamily="3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522413" y="3862800"/>
            <a:ext cx="9144000" cy="1656000"/>
          </a:xfrm>
        </p:spPr>
        <p:txBody>
          <a:bodyPr wrap="square">
            <a:normAutofit/>
          </a:bodyPr>
          <a:lstStyle>
            <a:lvl1pPr algn="ctr">
              <a:defRPr baseline="0">
                <a:solidFill>
                  <a:schemeClr val="tx1"/>
                </a:solidFill>
                <a:latin typeface="Arial" panose="020B060402020209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9" name="图片 8"/>
          <p:cNvPicPr/>
          <p:nvPr>
            <p:custDataLst>
              <p:tags r:id="rId2"/>
            </p:custDataLst>
          </p:nvPr>
        </p:nvPicPr>
        <p:blipFill>
          <a:blip r:embed="rId3" r:link="rId4" cstate="email"/>
          <a:stretch>
            <a:fillRect/>
          </a:stretch>
        </p:blipFill>
        <p:spPr>
          <a:xfrm>
            <a:off x="0" y="0"/>
            <a:ext cx="720090" cy="588767"/>
          </a:xfrm>
          <a:prstGeom prst="rect">
            <a:avLst/>
          </a:prstGeom>
        </p:spPr>
      </p:pic>
      <p:pic>
        <p:nvPicPr>
          <p:cNvPr id="8" name="图片 7"/>
          <p:cNvPicPr/>
          <p:nvPr>
            <p:custDataLst>
              <p:tags r:id="rId5"/>
            </p:custDataLst>
          </p:nvPr>
        </p:nvPicPr>
        <p:blipFill>
          <a:blip r:embed="rId6" r:link="rId7" cstate="email"/>
          <a:stretch>
            <a:fillRect/>
          </a:stretch>
        </p:blipFill>
        <p:spPr>
          <a:xfrm>
            <a:off x="11471910" y="0"/>
            <a:ext cx="720090" cy="588767"/>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9"/>
            </p:custDataLst>
          </p:nvPr>
        </p:nvSpPr>
        <p:spPr>
          <a:xfrm>
            <a:off x="669930"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10"/>
            </p:custDataLst>
          </p:nvPr>
        </p:nvSpPr>
        <p:spPr>
          <a:xfrm>
            <a:off x="6238877" y="952508"/>
            <a:ext cx="5283242" cy="5388907"/>
          </a:xfrm>
        </p:spPr>
        <p:txBody>
          <a:bodyPr wrap="square" lIns="90170" tIns="46990" rIns="90170" bIns="46990">
            <a:normAutofit/>
          </a:bodyPr>
          <a:lstStyle>
            <a:lvl1pPr eaLnBrk="1" fontAlgn="auto" latinLnBrk="0" hangingPunct="1">
              <a:defRPr sz="1600">
                <a:solidFill>
                  <a:schemeClr val="tx1"/>
                </a:solidFill>
                <a:latin typeface="Arial" panose="020B0604020202090204" pitchFamily="34" charset="0"/>
                <a:ea typeface="微软雅黑" panose="020B0503020204020204" pitchFamily="34" charset="-122"/>
              </a:defRPr>
            </a:lvl1pPr>
            <a:lvl2pPr eaLnBrk="1" fontAlgn="auto" latinLnBrk="0" hangingPunct="1">
              <a:defRPr sz="1600">
                <a:solidFill>
                  <a:schemeClr val="tx1"/>
                </a:solidFill>
                <a:latin typeface="Arial" panose="020B0604020202090204" pitchFamily="34" charset="0"/>
                <a:ea typeface="微软雅黑" panose="020B0503020204020204" pitchFamily="34" charset="-122"/>
              </a:defRPr>
            </a:lvl2pPr>
            <a:lvl3pPr eaLnBrk="1" fontAlgn="auto" latinLnBrk="0" hangingPunct="1">
              <a:defRPr sz="1600">
                <a:solidFill>
                  <a:schemeClr val="tx1"/>
                </a:solidFill>
                <a:latin typeface="Arial" panose="020B0604020202090204" pitchFamily="34" charset="0"/>
                <a:ea typeface="微软雅黑" panose="020B0503020204020204" pitchFamily="34" charset="-122"/>
              </a:defRPr>
            </a:lvl3pPr>
            <a:lvl4pPr eaLnBrk="1" fontAlgn="auto" latinLnBrk="0" hangingPunct="1">
              <a:defRPr sz="1600">
                <a:solidFill>
                  <a:schemeClr val="tx1"/>
                </a:solidFill>
                <a:latin typeface="Arial" panose="020B0604020202090204" pitchFamily="34" charset="0"/>
                <a:ea typeface="微软雅黑" panose="020B0503020204020204" pitchFamily="34" charset="-122"/>
              </a:defRPr>
            </a:lvl4pPr>
            <a:lvl5pPr eaLnBrk="1" fontAlgn="auto" latinLnBrk="0" hangingPunct="1">
              <a:defRPr sz="1600">
                <a:solidFill>
                  <a:schemeClr val="tx1"/>
                </a:solidFill>
                <a:latin typeface="Arial" panose="020B060402020209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1"/>
            </p:custDataLst>
          </p:nvPr>
        </p:nvSpPr>
        <p:spPr>
          <a:xfrm>
            <a:off x="879742"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2"/>
            </p:custDataLst>
          </p:nvPr>
        </p:nvSpPr>
        <p:spPr>
          <a:xfrm>
            <a:off x="4116000" y="6349833"/>
            <a:ext cx="396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endParaRPr lang="zh-CN" altLang="en-US"/>
          </a:p>
        </p:txBody>
      </p:sp>
      <p:sp>
        <p:nvSpPr>
          <p:cNvPr id="7" name="灯片编号占位符 6"/>
          <p:cNvSpPr>
            <a:spLocks noGrp="1"/>
          </p:cNvSpPr>
          <p:nvPr>
            <p:ph type="sldNum" sz="quarter" idx="12"/>
            <p:custDataLst>
              <p:tags r:id="rId13"/>
            </p:custDataLst>
          </p:nvPr>
        </p:nvSpPr>
        <p:spPr>
          <a:xfrm>
            <a:off x="8610600"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pic>
        <p:nvPicPr>
          <p:cNvPr id="11" name="图片 10"/>
          <p:cNvPicPr/>
          <p:nvPr>
            <p:custDataLst>
              <p:tags r:id="rId2"/>
            </p:custDataLst>
          </p:nvPr>
        </p:nvPicPr>
        <p:blipFill>
          <a:blip r:embed="rId3" r:link="rId4" cstate="email"/>
          <a:stretch>
            <a:fillRect/>
          </a:stretch>
        </p:blipFill>
        <p:spPr>
          <a:xfrm>
            <a:off x="0" y="0"/>
            <a:ext cx="720090" cy="588767"/>
          </a:xfrm>
          <a:prstGeom prst="rect">
            <a:avLst/>
          </a:prstGeom>
        </p:spPr>
      </p:pic>
      <p:pic>
        <p:nvPicPr>
          <p:cNvPr id="10" name="图片 9"/>
          <p:cNvPicPr/>
          <p:nvPr>
            <p:custDataLst>
              <p:tags r:id="rId5"/>
            </p:custDataLst>
          </p:nvPr>
        </p:nvPicPr>
        <p:blipFill>
          <a:blip r:embed="rId6" r:link="rId7" cstate="email"/>
          <a:stretch>
            <a:fillRect/>
          </a:stretch>
        </p:blipFill>
        <p:spPr>
          <a:xfrm>
            <a:off x="11471910" y="0"/>
            <a:ext cx="720090" cy="588767"/>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9"/>
            </p:custDataLst>
          </p:nvPr>
        </p:nvSpPr>
        <p:spPr>
          <a:xfrm>
            <a:off x="669930" y="952508"/>
            <a:ext cx="528324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9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0"/>
            </p:custDataLst>
          </p:nvPr>
        </p:nvSpPr>
        <p:spPr>
          <a:xfrm>
            <a:off x="669925" y="1406525"/>
            <a:ext cx="5283200"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1"/>
            </p:custDataLst>
          </p:nvPr>
        </p:nvSpPr>
        <p:spPr>
          <a:xfrm>
            <a:off x="6235750" y="952508"/>
            <a:ext cx="528324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90204" pitchFamily="34" charset="0"/>
              <a:buNone/>
              <a:defRPr kumimoji="0" lang="zh-CN" altLang="en-US" sz="2000" b="0" i="0" u="none" strike="noStrike" kern="1200" cap="none" spc="200" normalizeH="0" baseline="0" noProof="1" dirty="0">
                <a:solidFill>
                  <a:schemeClr val="tx1"/>
                </a:solidFill>
                <a:uFillTx/>
                <a:latin typeface="Arial" panose="020B060402020209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2"/>
            </p:custDataLst>
          </p:nvPr>
        </p:nvSpPr>
        <p:spPr>
          <a:xfrm>
            <a:off x="6235750" y="1406525"/>
            <a:ext cx="5283242"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3"/>
            </p:custDataLst>
          </p:nvPr>
        </p:nvSpPr>
        <p:spPr>
          <a:xfrm>
            <a:off x="879742"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4"/>
            </p:custDataLst>
          </p:nvPr>
        </p:nvSpPr>
        <p:spPr>
          <a:xfrm>
            <a:off x="4116000" y="6349833"/>
            <a:ext cx="396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endParaRPr lang="zh-CN" altLang="en-US"/>
          </a:p>
        </p:txBody>
      </p:sp>
      <p:sp>
        <p:nvSpPr>
          <p:cNvPr id="9" name="灯片编号占位符 8"/>
          <p:cNvSpPr>
            <a:spLocks noGrp="1"/>
          </p:cNvSpPr>
          <p:nvPr>
            <p:ph type="sldNum" sz="quarter" idx="12"/>
            <p:custDataLst>
              <p:tags r:id="rId15"/>
            </p:custDataLst>
          </p:nvPr>
        </p:nvSpPr>
        <p:spPr>
          <a:xfrm>
            <a:off x="8610600"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7" name="图片 6"/>
          <p:cNvPicPr/>
          <p:nvPr>
            <p:custDataLst>
              <p:tags r:id="rId2"/>
            </p:custDataLst>
          </p:nvPr>
        </p:nvPicPr>
        <p:blipFill>
          <a:blip r:embed="rId3" r:link="rId4" cstate="email"/>
          <a:stretch>
            <a:fillRect/>
          </a:stretch>
        </p:blipFill>
        <p:spPr>
          <a:xfrm>
            <a:off x="304800" y="2194560"/>
            <a:ext cx="4389120" cy="2468880"/>
          </a:xfrm>
          <a:prstGeom prst="rect">
            <a:avLst/>
          </a:prstGeom>
        </p:spPr>
      </p:pic>
      <p:pic>
        <p:nvPicPr>
          <p:cNvPr id="6" name="图片 5"/>
          <p:cNvPicPr/>
          <p:nvPr>
            <p:custDataLst>
              <p:tags r:id="rId5"/>
            </p:custDataLst>
          </p:nvPr>
        </p:nvPicPr>
        <p:blipFill>
          <a:blip r:embed="rId6" r:link="rId7" cstate="email"/>
          <a:stretch>
            <a:fillRect/>
          </a:stretch>
        </p:blipFill>
        <p:spPr>
          <a:xfrm>
            <a:off x="11471910" y="6269233"/>
            <a:ext cx="720090" cy="588767"/>
          </a:xfrm>
          <a:prstGeom prst="rect">
            <a:avLst/>
          </a:prstGeom>
        </p:spPr>
      </p:pic>
      <p:sp>
        <p:nvSpPr>
          <p:cNvPr id="2" name="标题 1"/>
          <p:cNvSpPr>
            <a:spLocks noGrp="1"/>
          </p:cNvSpPr>
          <p:nvPr>
            <p:ph type="title"/>
            <p:custDataLst>
              <p:tags r:id="rId8"/>
            </p:custDataLst>
          </p:nvPr>
        </p:nvSpPr>
        <p:spPr>
          <a:xfrm>
            <a:off x="669882" y="443230"/>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9"/>
            </p:custDataLst>
          </p:nvPr>
        </p:nvSpPr>
        <p:spPr>
          <a:xfrm>
            <a:off x="879742"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a:xfrm>
            <a:off x="4116000" y="6349833"/>
            <a:ext cx="396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11"/>
            </p:custDataLst>
          </p:nvPr>
        </p:nvSpPr>
        <p:spPr>
          <a:xfrm>
            <a:off x="8610600"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879742"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a:xfrm>
            <a:off x="4116000" y="6349833"/>
            <a:ext cx="396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endParaRPr lang="zh-CN" altLang="en-US"/>
          </a:p>
        </p:txBody>
      </p:sp>
      <p:sp>
        <p:nvSpPr>
          <p:cNvPr id="4" name="灯片编号占位符 3"/>
          <p:cNvSpPr>
            <a:spLocks noGrp="1"/>
          </p:cNvSpPr>
          <p:nvPr>
            <p:ph type="sldNum" sz="quarter" idx="12"/>
            <p:custDataLst>
              <p:tags r:id="rId4"/>
            </p:custDataLst>
          </p:nvPr>
        </p:nvSpPr>
        <p:spPr>
          <a:xfrm>
            <a:off x="8610600"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pic>
        <p:nvPicPr>
          <p:cNvPr id="9" name="图片 8"/>
          <p:cNvPicPr/>
          <p:nvPr>
            <p:custDataLst>
              <p:tags r:id="rId2"/>
            </p:custDataLst>
          </p:nvPr>
        </p:nvPicPr>
        <p:blipFill>
          <a:blip r:embed="rId3" r:link="rId4" cstate="email"/>
          <a:stretch>
            <a:fillRect/>
          </a:stretch>
        </p:blipFill>
        <p:spPr>
          <a:xfrm>
            <a:off x="0" y="0"/>
            <a:ext cx="720090" cy="588767"/>
          </a:xfrm>
          <a:prstGeom prst="rect">
            <a:avLst/>
          </a:prstGeom>
        </p:spPr>
      </p:pic>
      <p:pic>
        <p:nvPicPr>
          <p:cNvPr id="8" name="图片 7"/>
          <p:cNvPicPr/>
          <p:nvPr>
            <p:custDataLst>
              <p:tags r:id="rId5"/>
            </p:custDataLst>
          </p:nvPr>
        </p:nvPicPr>
        <p:blipFill>
          <a:blip r:embed="rId6" r:link="rId7" cstate="email"/>
          <a:stretch>
            <a:fillRect/>
          </a:stretch>
        </p:blipFill>
        <p:spPr>
          <a:xfrm>
            <a:off x="11471910" y="0"/>
            <a:ext cx="720090" cy="588767"/>
          </a:xfrm>
          <a:prstGeom prst="rect">
            <a:avLst/>
          </a:prstGeom>
        </p:spPr>
      </p:pic>
      <p:sp>
        <p:nvSpPr>
          <p:cNvPr id="2" name="标题 1"/>
          <p:cNvSpPr>
            <a:spLocks noGrp="1"/>
          </p:cNvSpPr>
          <p:nvPr>
            <p:ph type="title"/>
            <p:custDataLst>
              <p:tags r:id="rId8"/>
            </p:custDataLst>
          </p:nvPr>
        </p:nvSpPr>
        <p:spPr>
          <a:xfrm>
            <a:off x="669930"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9"/>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10"/>
            </p:custDataLst>
          </p:nvPr>
        </p:nvSpPr>
        <p:spPr>
          <a:xfrm>
            <a:off x="6238925"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pitchFamily="3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1"/>
            </p:custDataLst>
          </p:nvPr>
        </p:nvSpPr>
        <p:spPr>
          <a:xfrm>
            <a:off x="879742"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2"/>
            </p:custDataLst>
          </p:nvPr>
        </p:nvSpPr>
        <p:spPr>
          <a:xfrm>
            <a:off x="4116000" y="6349833"/>
            <a:ext cx="396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12"/>
            <p:custDataLst>
              <p:tags r:id="rId13"/>
            </p:custDataLst>
          </p:nvPr>
        </p:nvSpPr>
        <p:spPr>
          <a:xfrm>
            <a:off x="8610600"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8" name="图片 7"/>
          <p:cNvPicPr/>
          <p:nvPr>
            <p:custDataLst>
              <p:tags r:id="rId2"/>
            </p:custDataLst>
          </p:nvPr>
        </p:nvPicPr>
        <p:blipFill>
          <a:blip r:embed="rId3" r:link="rId4" cstate="email"/>
          <a:stretch>
            <a:fillRect/>
          </a:stretch>
        </p:blipFill>
        <p:spPr>
          <a:xfrm>
            <a:off x="0" y="0"/>
            <a:ext cx="720090" cy="588767"/>
          </a:xfrm>
          <a:prstGeom prst="rect">
            <a:avLst/>
          </a:prstGeom>
        </p:spPr>
      </p:pic>
      <p:pic>
        <p:nvPicPr>
          <p:cNvPr id="7" name="图片 6"/>
          <p:cNvPicPr/>
          <p:nvPr>
            <p:custDataLst>
              <p:tags r:id="rId5"/>
            </p:custDataLst>
          </p:nvPr>
        </p:nvPicPr>
        <p:blipFill>
          <a:blip r:embed="rId6" r:link="rId7" cstate="email"/>
          <a:stretch>
            <a:fillRect/>
          </a:stretch>
        </p:blipFill>
        <p:spPr>
          <a:xfrm>
            <a:off x="11471910" y="0"/>
            <a:ext cx="720090" cy="588767"/>
          </a:xfrm>
          <a:prstGeom prst="rect">
            <a:avLst/>
          </a:prstGeom>
        </p:spPr>
      </p:pic>
      <p:sp>
        <p:nvSpPr>
          <p:cNvPr id="2" name="竖排标题 1"/>
          <p:cNvSpPr>
            <a:spLocks noGrp="1"/>
          </p:cNvSpPr>
          <p:nvPr>
            <p:ph type="title" orient="vert"/>
            <p:custDataLst>
              <p:tags r:id="rId8"/>
            </p:custDataLst>
          </p:nvPr>
        </p:nvSpPr>
        <p:spPr>
          <a:xfrm>
            <a:off x="10571135" y="952508"/>
            <a:ext cx="950984"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9"/>
            </p:custDataLst>
          </p:nvPr>
        </p:nvSpPr>
        <p:spPr>
          <a:xfrm>
            <a:off x="669925" y="952500"/>
            <a:ext cx="9828101" cy="5388907"/>
          </a:xfrm>
        </p:spPr>
        <p:txBody>
          <a:bodyPr vert="eaVert" wrap="square">
            <a:normAutofit/>
          </a:bodyPr>
          <a:lstStyle>
            <a:lvl1pPr indent="0" eaLnBrk="1" fontAlgn="auto" latinLnBrk="0" hangingPunct="1">
              <a:defRPr>
                <a:solidFill>
                  <a:schemeClr val="tx1"/>
                </a:solidFill>
                <a:latin typeface="Arial" panose="020B0604020202090204" pitchFamily="34" charset="0"/>
                <a:ea typeface="微软雅黑" panose="020B0503020204020204" pitchFamily="34" charset="-122"/>
              </a:defRPr>
            </a:lvl1pPr>
            <a:lvl2pPr indent="0" eaLnBrk="1" fontAlgn="auto" latinLnBrk="0" hangingPunct="1">
              <a:defRPr>
                <a:solidFill>
                  <a:schemeClr val="tx1"/>
                </a:solidFill>
                <a:latin typeface="Arial" panose="020B0604020202090204" pitchFamily="34" charset="0"/>
                <a:ea typeface="微软雅黑" panose="020B0503020204020204" pitchFamily="34" charset="-122"/>
              </a:defRPr>
            </a:lvl2pPr>
            <a:lvl3pPr indent="0" eaLnBrk="1" fontAlgn="auto" latinLnBrk="0" hangingPunct="1">
              <a:defRPr>
                <a:solidFill>
                  <a:schemeClr val="tx1"/>
                </a:solidFill>
                <a:latin typeface="Arial" panose="020B0604020202090204" pitchFamily="34" charset="0"/>
                <a:ea typeface="微软雅黑" panose="020B0503020204020204" pitchFamily="34" charset="-122"/>
              </a:defRPr>
            </a:lvl3pPr>
            <a:lvl4pPr indent="0" eaLnBrk="1" fontAlgn="auto" latinLnBrk="0" hangingPunct="1">
              <a:defRPr>
                <a:solidFill>
                  <a:schemeClr val="tx1"/>
                </a:solidFill>
                <a:latin typeface="Arial" panose="020B0604020202090204" pitchFamily="34" charset="0"/>
                <a:ea typeface="微软雅黑" panose="020B0503020204020204" pitchFamily="34" charset="-122"/>
              </a:defRPr>
            </a:lvl4pPr>
            <a:lvl5pPr indent="0" eaLnBrk="1" fontAlgn="auto" latinLnBrk="0" hangingPunct="1">
              <a:defRPr>
                <a:solidFill>
                  <a:schemeClr val="tx1"/>
                </a:solidFill>
                <a:latin typeface="Arial" panose="020B060402020209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0"/>
            </p:custDataLst>
          </p:nvPr>
        </p:nvSpPr>
        <p:spPr>
          <a:xfrm>
            <a:off x="879742"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a:xfrm>
            <a:off x="4116000" y="6349833"/>
            <a:ext cx="396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12"/>
            </p:custDataLst>
          </p:nvPr>
        </p:nvSpPr>
        <p:spPr>
          <a:xfrm>
            <a:off x="8610600" y="6349833"/>
            <a:ext cx="2700000" cy="316800"/>
          </a:xfrm>
        </p:spPr>
        <p:txBody>
          <a:bodyPr wrap="square">
            <a:normAutofit/>
          </a:bodyPr>
          <a:lstStyle>
            <a:lvl1pPr>
              <a:defRPr>
                <a:latin typeface="Arial" panose="020B0604020202090204" pitchFamily="34" charset="0"/>
                <a:ea typeface="微软雅黑" panose="020B0503020204020204" pitchFamily="34" charset="-122"/>
              </a:defRPr>
            </a:lvl1p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6" Type="http://schemas.openxmlformats.org/officeDocument/2006/relationships/theme" Target="../theme/theme1.xml"/><Relationship Id="rId25" Type="http://schemas.openxmlformats.org/officeDocument/2006/relationships/tags" Target="../tags/tag142.xml"/><Relationship Id="rId24" Type="http://schemas.openxmlformats.org/officeDocument/2006/relationships/tags" Target="../tags/tag141.xml"/><Relationship Id="rId23" Type="http://schemas.openxmlformats.org/officeDocument/2006/relationships/tags" Target="../tags/tag140.xml"/><Relationship Id="rId22" Type="http://schemas.openxmlformats.org/officeDocument/2006/relationships/tags" Target="../tags/tag139.xml"/><Relationship Id="rId21" Type="http://schemas.openxmlformats.org/officeDocument/2006/relationships/tags" Target="../tags/tag138.xml"/><Relationship Id="rId20" Type="http://schemas.openxmlformats.org/officeDocument/2006/relationships/tags" Target="../tags/tag137.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8.xml"/><Relationship Id="rId8" Type="http://schemas.openxmlformats.org/officeDocument/2006/relationships/slideLayout" Target="../slideLayouts/slideLayout27.xml"/><Relationship Id="rId7" Type="http://schemas.openxmlformats.org/officeDocument/2006/relationships/slideLayout" Target="../slideLayouts/slideLayout26.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3" Type="http://schemas.openxmlformats.org/officeDocument/2006/relationships/slideLayout" Target="../slideLayouts/slideLayout22.xml"/><Relationship Id="rId25" Type="http://schemas.openxmlformats.org/officeDocument/2006/relationships/theme" Target="../theme/theme2.xml"/><Relationship Id="rId24" Type="http://schemas.openxmlformats.org/officeDocument/2006/relationships/tags" Target="../tags/tag284.xml"/><Relationship Id="rId23" Type="http://schemas.openxmlformats.org/officeDocument/2006/relationships/tags" Target="../tags/tag283.xml"/><Relationship Id="rId22" Type="http://schemas.openxmlformats.org/officeDocument/2006/relationships/tags" Target="../tags/tag282.xml"/><Relationship Id="rId21" Type="http://schemas.openxmlformats.org/officeDocument/2006/relationships/tags" Target="../tags/tag281.xml"/><Relationship Id="rId20" Type="http://schemas.openxmlformats.org/officeDocument/2006/relationships/tags" Target="../tags/tag280.xml"/><Relationship Id="rId2" Type="http://schemas.openxmlformats.org/officeDocument/2006/relationships/slideLayout" Target="../slideLayouts/slideLayout21.xml"/><Relationship Id="rId19" Type="http://schemas.openxmlformats.org/officeDocument/2006/relationships/tags" Target="../tags/tag279.xml"/><Relationship Id="rId18" Type="http://schemas.openxmlformats.org/officeDocument/2006/relationships/slideLayout" Target="../slideLayouts/slideLayout37.xml"/><Relationship Id="rId17" Type="http://schemas.openxmlformats.org/officeDocument/2006/relationships/slideLayout" Target="../slideLayouts/slideLayout36.xml"/><Relationship Id="rId16" Type="http://schemas.openxmlformats.org/officeDocument/2006/relationships/slideLayout" Target="../slideLayouts/slideLayout35.xml"/><Relationship Id="rId15" Type="http://schemas.openxmlformats.org/officeDocument/2006/relationships/slideLayout" Target="../slideLayouts/slideLayout34.xml"/><Relationship Id="rId14" Type="http://schemas.openxmlformats.org/officeDocument/2006/relationships/slideLayout" Target="../slideLayouts/slideLayout33.xml"/><Relationship Id="rId13" Type="http://schemas.openxmlformats.org/officeDocument/2006/relationships/slideLayout" Target="../slideLayouts/slideLayout32.xml"/><Relationship Id="rId12" Type="http://schemas.openxmlformats.org/officeDocument/2006/relationships/slideLayout" Target="../slideLayouts/slideLayout31.xml"/><Relationship Id="rId11" Type="http://schemas.openxmlformats.org/officeDocument/2006/relationships/slideLayout" Target="../slideLayouts/slideLayout30.xml"/><Relationship Id="rId10" Type="http://schemas.openxmlformats.org/officeDocument/2006/relationships/slideLayout" Target="../slideLayouts/slideLayout29.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1"/>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9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9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9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KSO_TEMPLATE" hidden="1"/>
          <p:cNvSpPr/>
          <p:nvPr>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9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solidFill>
          <a:uFillTx/>
          <a:latin typeface="Arial" panose="020B060402020209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9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9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9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9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solidFill>
          <a:uFillTx/>
          <a:latin typeface="Arial" panose="020B060402020209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Arial" panose="020B060402020209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86.xml"/><Relationship Id="rId1" Type="http://schemas.openxmlformats.org/officeDocument/2006/relationships/tags" Target="../tags/tag285.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tags" Target="../tags/tag28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tags" Target="../tags/tag288.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3"/>
            <p:custDataLst>
              <p:tags r:id="rId1"/>
            </p:custDataLst>
          </p:nvPr>
        </p:nvSpPr>
        <p:spPr>
          <a:xfrm>
            <a:off x="4652010" y="1471930"/>
            <a:ext cx="7724140" cy="3336290"/>
          </a:xfrm>
        </p:spPr>
        <p:txBody>
          <a:bodyPr>
            <a:noAutofit/>
          </a:bodyPr>
          <a:lstStyle/>
          <a:p>
            <a:r>
              <a:rPr lang="zh-CN" altLang="en-US" sz="2800" dirty="0">
                <a:latin typeface="Calibri" panose="020F0502020204030204" pitchFamily="34" charset="0"/>
                <a:cs typeface="Calibri" panose="020F0502020204030204" pitchFamily="34" charset="0"/>
              </a:rPr>
              <a:t>利用基于</a:t>
            </a:r>
            <a:r>
              <a:rPr lang="en-US" altLang="zh-CN" sz="2800" dirty="0">
                <a:latin typeface="Calibri" panose="020F0502020204030204" pitchFamily="34" charset="0"/>
                <a:cs typeface="Calibri" panose="020F0502020204030204" pitchFamily="34" charset="0"/>
              </a:rPr>
              <a:t>Attention</a:t>
            </a:r>
            <a:r>
              <a:rPr lang="zh-CN" altLang="en-US" sz="2800" dirty="0">
                <a:latin typeface="Calibri" panose="020F0502020204030204" pitchFamily="34" charset="0"/>
                <a:cs typeface="Calibri" panose="020F0502020204030204" pitchFamily="34" charset="0"/>
              </a:rPr>
              <a:t>机制的</a:t>
            </a:r>
            <a:r>
              <a:rPr lang="en-US" altLang="zh-CN" sz="2800" dirty="0">
                <a:latin typeface="Calibri" panose="020F0502020204030204" pitchFamily="34" charset="0"/>
                <a:cs typeface="Calibri" panose="020F0502020204030204" pitchFamily="34" charset="0"/>
              </a:rPr>
              <a:t>Seq2Seq</a:t>
            </a:r>
            <a:r>
              <a:rPr lang="zh-CN" altLang="en-US" sz="2800" dirty="0">
                <a:latin typeface="Calibri" panose="020F0502020204030204" pitchFamily="34" charset="0"/>
                <a:cs typeface="Calibri" panose="020F0502020204030204" pitchFamily="34" charset="0"/>
              </a:rPr>
              <a:t>模型实现</a:t>
            </a:r>
            <a:r>
              <a:rPr lang="zh-CN" altLang="en-US" sz="2800" dirty="0">
                <a:latin typeface="Calibri" panose="020F0502020204030204" pitchFamily="34" charset="0"/>
                <a:cs typeface="Calibri" panose="020F0502020204030204" pitchFamily="34" charset="0"/>
                <a:sym typeface="+mn-ea"/>
              </a:rPr>
              <a:t>自动生成</a:t>
            </a:r>
            <a:r>
              <a:rPr lang="zh-CN" altLang="en-US" sz="2800" dirty="0">
                <a:latin typeface="Calibri" panose="020F0502020204030204" pitchFamily="34" charset="0"/>
                <a:cs typeface="Calibri" panose="020F0502020204030204" pitchFamily="34" charset="0"/>
              </a:rPr>
              <a:t>对联</a:t>
            </a:r>
            <a:endParaRPr lang="zh-CN" altLang="en-US" sz="2800" dirty="0">
              <a:latin typeface="Calibri" panose="020F0502020204030204" pitchFamily="34" charset="0"/>
              <a:cs typeface="Calibri" panose="020F0502020204030204" pitchFamily="34" charset="0"/>
            </a:endParaRPr>
          </a:p>
        </p:txBody>
      </p:sp>
      <p:sp>
        <p:nvSpPr>
          <p:cNvPr id="4" name="文本占位符 3"/>
          <p:cNvSpPr>
            <a:spLocks noGrp="1"/>
          </p:cNvSpPr>
          <p:nvPr>
            <p:ph type="body" sz="quarter" idx="15"/>
          </p:nvPr>
        </p:nvSpPr>
        <p:spPr>
          <a:xfrm>
            <a:off x="7255503" y="5533348"/>
            <a:ext cx="2755265" cy="1842135"/>
          </a:xfrm>
        </p:spPr>
        <p:txBody>
          <a:bodyPr>
            <a:normAutofit/>
          </a:bodyPr>
          <a:lstStyle/>
          <a:p>
            <a:pPr algn="r"/>
            <a:r>
              <a:rPr lang="zh-CN" altLang="en-US" dirty="0"/>
              <a:t>张介宾、王新昊</a:t>
            </a:r>
            <a:endParaRPr lang="en-US" altLang="zh-CN" dirty="0"/>
          </a:p>
          <a:p>
            <a:pPr algn="r"/>
            <a:r>
              <a:rPr lang="en-US" altLang="zh-CN" dirty="0"/>
              <a:t>2021.6.4</a:t>
            </a:r>
            <a:endParaRPr lang="en-US" altLang="zh-CN" dirty="0"/>
          </a:p>
        </p:txBody>
      </p:sp>
      <p:sp>
        <p:nvSpPr>
          <p:cNvPr id="5" name="文本框 4"/>
          <p:cNvSpPr txBox="1"/>
          <p:nvPr/>
        </p:nvSpPr>
        <p:spPr>
          <a:xfrm>
            <a:off x="7575099" y="3882779"/>
            <a:ext cx="2796466" cy="460375"/>
          </a:xfrm>
          <a:prstGeom prst="rect">
            <a:avLst/>
          </a:prstGeom>
          <a:noFill/>
        </p:spPr>
        <p:txBody>
          <a:bodyPr wrap="square" rtlCol="0">
            <a:spAutoFit/>
          </a:bodyPr>
          <a:lstStyle/>
          <a:p>
            <a:r>
              <a:rPr lang="zh-CN" altLang="en-US" sz="2400" dirty="0"/>
              <a:t>项目汇报</a:t>
            </a:r>
            <a:endParaRPr lang="zh-CN" altLang="en-US" sz="2400" dirty="0"/>
          </a:p>
        </p:txBody>
      </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a:sym typeface="+mn-ea"/>
              </a:rPr>
              <a:t>2 </a:t>
            </a:r>
            <a:r>
              <a:rPr>
                <a:sym typeface="+mn-ea"/>
              </a:rPr>
              <a:t>额外作业</a:t>
            </a:r>
            <a:r>
              <a:rPr lang="en-US" altLang="zh-CN" dirty="0"/>
              <a:t> - </a:t>
            </a:r>
            <a:r>
              <a:rPr dirty="0"/>
              <a:t>实现网页版展示</a:t>
            </a:r>
            <a:endParaRPr dirty="0"/>
          </a:p>
        </p:txBody>
      </p:sp>
      <p:sp>
        <p:nvSpPr>
          <p:cNvPr id="3" name="内容占位符 2"/>
          <p:cNvSpPr>
            <a:spLocks noGrp="1"/>
          </p:cNvSpPr>
          <p:nvPr>
            <p:ph idx="1"/>
          </p:nvPr>
        </p:nvSpPr>
        <p:spPr>
          <a:xfrm>
            <a:off x="669925" y="885190"/>
            <a:ext cx="10852150" cy="5514975"/>
          </a:xfrm>
        </p:spPr>
        <p:txBody>
          <a:bodyPr>
            <a:normAutofit/>
          </a:bodyPr>
          <a:lstStyle/>
          <a:p>
            <a:r>
              <a:rPr dirty="0"/>
              <a:t>最终效果</a:t>
            </a:r>
            <a:endParaRPr dirty="0"/>
          </a:p>
        </p:txBody>
      </p:sp>
      <p:pic>
        <p:nvPicPr>
          <p:cNvPr id="5" name="内容占位符 4"/>
          <p:cNvPicPr>
            <a:picLocks noChangeAspect="1"/>
          </p:cNvPicPr>
          <p:nvPr/>
        </p:nvPicPr>
        <p:blipFill>
          <a:blip r:embed="rId1"/>
          <a:stretch>
            <a:fillRect/>
          </a:stretch>
        </p:blipFill>
        <p:spPr>
          <a:xfrm>
            <a:off x="517525" y="1443990"/>
            <a:ext cx="10906125" cy="541401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3 </a:t>
            </a:r>
            <a:r>
              <a:rPr lang="zh-CN" altLang="en-US" dirty="0"/>
              <a:t>数据集和模型参考 </a:t>
            </a:r>
            <a:endParaRPr lang="zh-CN" altLang="en-US" b="0" dirty="0"/>
          </a:p>
        </p:txBody>
      </p:sp>
      <p:sp>
        <p:nvSpPr>
          <p:cNvPr id="3" name="内容占位符 2"/>
          <p:cNvSpPr>
            <a:spLocks noGrp="1"/>
          </p:cNvSpPr>
          <p:nvPr>
            <p:ph idx="1"/>
          </p:nvPr>
        </p:nvSpPr>
        <p:spPr>
          <a:xfrm>
            <a:off x="669882" y="952508"/>
            <a:ext cx="10852237" cy="5462258"/>
          </a:xfrm>
        </p:spPr>
        <p:txBody>
          <a:bodyPr>
            <a:normAutofit/>
          </a:bodyPr>
          <a:lstStyle/>
          <a:p>
            <a:r>
              <a:rPr lang="zh-CN" altLang="en-US" dirty="0"/>
              <a:t>可用数据集</a:t>
            </a:r>
            <a:endParaRPr lang="en-US" altLang="zh-CN" dirty="0"/>
          </a:p>
          <a:p>
            <a:pPr lvl="1"/>
            <a:r>
              <a:rPr dirty="0"/>
              <a:t>一、Zixuan Chen</a:t>
            </a:r>
            <a:r>
              <a:rPr lang="en-US" altLang="zh-CN" dirty="0"/>
              <a:t> </a:t>
            </a:r>
            <a:r>
              <a:rPr dirty="0"/>
              <a:t>发布在</a:t>
            </a:r>
            <a:r>
              <a:rPr lang="en-US" altLang="zh-CN" dirty="0"/>
              <a:t>github</a:t>
            </a:r>
            <a:r>
              <a:rPr dirty="0"/>
              <a:t>上的基于冯重朴_梨味斋散叶的新浪博客的</a:t>
            </a:r>
            <a:r>
              <a:rPr lang="en-US" altLang="zh-CN" dirty="0"/>
              <a:t>70w</a:t>
            </a:r>
            <a:r>
              <a:rPr dirty="0"/>
              <a:t>条对联进行过滤了低俗和敏感内容的数据集【</a:t>
            </a:r>
            <a:r>
              <a:rPr lang="en-US" altLang="zh-CN" dirty="0"/>
              <a:t>1</a:t>
            </a:r>
            <a:r>
              <a:rPr dirty="0"/>
              <a:t>】</a:t>
            </a:r>
            <a:endParaRPr dirty="0"/>
          </a:p>
          <a:p>
            <a:pPr marL="457200" lvl="1" indent="0">
              <a:buNone/>
            </a:pPr>
            <a:endParaRPr dirty="0"/>
          </a:p>
          <a:p>
            <a:pPr marL="228600" lvl="0" indent="-228600">
              <a:buFont typeface="Arial" panose="020B0604020202090204" pitchFamily="34" charset="0"/>
              <a:buChar char="•"/>
            </a:pPr>
            <a:r>
              <a:rPr dirty="0">
                <a:solidFill>
                  <a:schemeClr val="tx1"/>
                </a:solidFill>
              </a:rPr>
              <a:t>模型</a:t>
            </a:r>
            <a:endParaRPr dirty="0">
              <a:solidFill>
                <a:schemeClr val="tx1"/>
              </a:solidFill>
            </a:endParaRPr>
          </a:p>
          <a:p>
            <a:pPr marL="685800" lvl="1" indent="-228600">
              <a:buFont typeface="Arial" panose="020B0604020202090204" pitchFamily="34" charset="0"/>
              <a:buChar char="•"/>
            </a:pPr>
            <a:r>
              <a:rPr dirty="0">
                <a:solidFill>
                  <a:schemeClr val="tx1"/>
                </a:solidFill>
              </a:rPr>
              <a:t>一、NLP教程：教你如何自动生成对联中的</a:t>
            </a:r>
            <a:r>
              <a:rPr lang="en-US" altLang="zh-CN" dirty="0">
                <a:solidFill>
                  <a:schemeClr val="tx1"/>
                </a:solidFill>
              </a:rPr>
              <a:t>seq2seq+attention</a:t>
            </a:r>
            <a:r>
              <a:rPr dirty="0">
                <a:solidFill>
                  <a:schemeClr val="tx1"/>
                </a:solidFill>
              </a:rPr>
              <a:t>模型【</a:t>
            </a:r>
            <a:r>
              <a:rPr lang="en-US" altLang="zh-CN" dirty="0">
                <a:solidFill>
                  <a:schemeClr val="tx1"/>
                </a:solidFill>
              </a:rPr>
              <a:t>2</a:t>
            </a:r>
            <a:r>
              <a:rPr dirty="0">
                <a:solidFill>
                  <a:schemeClr val="tx1"/>
                </a:solidFill>
              </a:rPr>
              <a:t>】</a:t>
            </a:r>
            <a:endParaRPr dirty="0">
              <a:solidFill>
                <a:schemeClr val="tx1"/>
              </a:solidFill>
            </a:endParaRPr>
          </a:p>
          <a:p>
            <a:pPr marL="685800" lvl="1" indent="-228600">
              <a:buFont typeface="Arial" panose="020B0604020202090204" pitchFamily="34" charset="0"/>
              <a:buChar char="•"/>
            </a:pPr>
            <a:r>
              <a:rPr dirty="0">
                <a:solidFill>
                  <a:schemeClr val="tx1"/>
                </a:solidFill>
              </a:rPr>
              <a:t>二、北师大基于四库全书预训练字向量（</a:t>
            </a:r>
            <a:r>
              <a:rPr lang="en-US" altLang="zh-CN" dirty="0">
                <a:solidFill>
                  <a:schemeClr val="tx1"/>
                </a:solidFill>
              </a:rPr>
              <a:t>300</a:t>
            </a:r>
            <a:r>
              <a:rPr dirty="0">
                <a:solidFill>
                  <a:schemeClr val="tx1"/>
                </a:solidFill>
              </a:rPr>
              <a:t>维）【</a:t>
            </a:r>
            <a:r>
              <a:rPr lang="en-US" altLang="zh-CN" dirty="0">
                <a:solidFill>
                  <a:schemeClr val="tx1"/>
                </a:solidFill>
              </a:rPr>
              <a:t>3</a:t>
            </a:r>
            <a:r>
              <a:rPr dirty="0">
                <a:solidFill>
                  <a:schemeClr val="tx1"/>
                </a:solidFill>
              </a:rPr>
              <a:t>】</a:t>
            </a:r>
            <a:endParaRPr dirty="0">
              <a:solidFill>
                <a:schemeClr val="tx1"/>
              </a:solidFill>
            </a:endParaRPr>
          </a:p>
          <a:p>
            <a:pPr marL="685800" lvl="1" indent="-228600">
              <a:buFont typeface="Arial" panose="020B0604020202090204" pitchFamily="34" charset="0"/>
              <a:buChar char="•"/>
            </a:pPr>
            <a:r>
              <a:rPr dirty="0">
                <a:solidFill>
                  <a:schemeClr val="tx1"/>
                </a:solidFill>
              </a:rPr>
              <a:t>三、</a:t>
            </a:r>
            <a:r>
              <a:rPr lang="en-US" altLang="zh-CN" dirty="0">
                <a:solidFill>
                  <a:schemeClr val="tx1"/>
                </a:solidFill>
              </a:rPr>
              <a:t> </a:t>
            </a:r>
            <a:r>
              <a:rPr dirty="0">
                <a:solidFill>
                  <a:schemeClr val="tx1"/>
                </a:solidFill>
              </a:rPr>
              <a:t>上述字向量获取</a:t>
            </a:r>
            <a:r>
              <a:rPr lang="en-US" altLang="zh-CN" dirty="0">
                <a:solidFill>
                  <a:schemeClr val="tx1"/>
                </a:solidFill>
              </a:rPr>
              <a:t> </a:t>
            </a:r>
            <a:r>
              <a:rPr dirty="0">
                <a:solidFill>
                  <a:schemeClr val="tx1"/>
                </a:solidFill>
              </a:rPr>
              <a:t>【</a:t>
            </a:r>
            <a:r>
              <a:rPr lang="en-US" altLang="zh-CN" dirty="0">
                <a:solidFill>
                  <a:schemeClr val="tx1"/>
                </a:solidFill>
              </a:rPr>
              <a:t>4</a:t>
            </a:r>
            <a:r>
              <a:rPr dirty="0">
                <a:solidFill>
                  <a:schemeClr val="tx1"/>
                </a:solidFill>
              </a:rPr>
              <a:t>】</a:t>
            </a:r>
            <a:endParaRPr dirty="0">
              <a:solidFill>
                <a:schemeClr val="tx1"/>
              </a:solidFill>
            </a:endParaRPr>
          </a:p>
          <a:p>
            <a:pPr marL="685800" lvl="1" indent="-228600">
              <a:buFont typeface="Arial" panose="020B0604020202090204" pitchFamily="34" charset="0"/>
              <a:buChar char="•"/>
            </a:pPr>
            <a:endParaRPr dirty="0">
              <a:solidFill>
                <a:schemeClr val="tx1"/>
              </a:solidFill>
            </a:endParaRPr>
          </a:p>
          <a:p>
            <a:pPr lvl="1"/>
            <a:endParaRPr dirty="0">
              <a:solidFill>
                <a:schemeClr val="tx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4 </a:t>
            </a:r>
            <a:r>
              <a:rPr dirty="0"/>
              <a:t>完成的工作</a:t>
            </a:r>
            <a:endParaRPr dirty="0"/>
          </a:p>
        </p:txBody>
      </p:sp>
      <p:sp>
        <p:nvSpPr>
          <p:cNvPr id="3" name="内容占位符 2"/>
          <p:cNvSpPr>
            <a:spLocks noGrp="1"/>
          </p:cNvSpPr>
          <p:nvPr>
            <p:ph idx="1"/>
          </p:nvPr>
        </p:nvSpPr>
        <p:spPr/>
        <p:txBody>
          <a:bodyPr/>
          <a:lstStyle/>
          <a:p>
            <a:r>
              <a:rPr dirty="0"/>
              <a:t>数据集处理</a:t>
            </a:r>
            <a:r>
              <a:rPr lang="en-US" altLang="zh-CN" dirty="0"/>
              <a:t> </a:t>
            </a:r>
            <a:endParaRPr lang="zh-CN" altLang="en-US"/>
          </a:p>
          <a:p>
            <a:r>
              <a:rPr lang="en-US" altLang="zh-CN"/>
              <a:t>train</a:t>
            </a:r>
            <a:r>
              <a:t>函数的编写</a:t>
            </a:r>
          </a:p>
          <a:p>
            <a:r>
              <a:t>将预训练字向量和原有模型的结合</a:t>
            </a:r>
          </a:p>
          <a:p>
            <a:r>
              <a:t>通过模型产生对联（以及一个粗暴的改进方式）</a:t>
            </a:r>
          </a:p>
          <a:p/>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5 </a:t>
            </a:r>
            <a:r>
              <a:rPr dirty="0"/>
              <a:t>版本更迭及遇到的困难</a:t>
            </a:r>
            <a:r>
              <a:rPr lang="zh-CN" altLang="en-US" dirty="0"/>
              <a:t> </a:t>
            </a:r>
            <a:endParaRPr lang="zh-CN" altLang="en-US" b="0" dirty="0"/>
          </a:p>
        </p:txBody>
      </p:sp>
      <p:sp>
        <p:nvSpPr>
          <p:cNvPr id="3" name="内容占位符 2"/>
          <p:cNvSpPr>
            <a:spLocks noGrp="1"/>
          </p:cNvSpPr>
          <p:nvPr>
            <p:ph idx="1"/>
          </p:nvPr>
        </p:nvSpPr>
        <p:spPr>
          <a:xfrm>
            <a:off x="669882" y="952508"/>
            <a:ext cx="10852237" cy="5462258"/>
          </a:xfrm>
        </p:spPr>
        <p:txBody>
          <a:bodyPr>
            <a:normAutofit/>
          </a:bodyPr>
          <a:lstStyle/>
          <a:p>
            <a:pPr marL="457200" lvl="1" indent="0">
              <a:buNone/>
            </a:pPr>
            <a:r>
              <a:rPr lang="en-US" altLang="zh-CN" dirty="0">
                <a:solidFill>
                  <a:schemeClr val="tx1"/>
                </a:solidFill>
              </a:rPr>
              <a:t>1.0</a:t>
            </a:r>
            <a:r>
              <a:rPr dirty="0">
                <a:solidFill>
                  <a:schemeClr val="tx1"/>
                </a:solidFill>
              </a:rPr>
              <a:t>版本</a:t>
            </a:r>
            <a:r>
              <a:rPr lang="en-US" altLang="zh-CN" dirty="0">
                <a:solidFill>
                  <a:schemeClr val="tx1"/>
                </a:solidFill>
              </a:rPr>
              <a:t>   </a:t>
            </a:r>
            <a:r>
              <a:rPr dirty="0">
                <a:solidFill>
                  <a:schemeClr val="tx1"/>
                </a:solidFill>
              </a:rPr>
              <a:t>根据自己写的数据处理和网上的模型拼凑，词向量直接用</a:t>
            </a:r>
            <a:r>
              <a:rPr lang="en-US" altLang="zh-CN" dirty="0">
                <a:solidFill>
                  <a:schemeClr val="tx1"/>
                </a:solidFill>
              </a:rPr>
              <a:t>nn.Embedding</a:t>
            </a:r>
            <a:r>
              <a:rPr dirty="0">
                <a:solidFill>
                  <a:schemeClr val="tx1"/>
                </a:solidFill>
              </a:rPr>
              <a:t>（）获得</a:t>
            </a:r>
            <a:endParaRPr dirty="0">
              <a:solidFill>
                <a:schemeClr val="tx1"/>
              </a:solidFill>
            </a:endParaRPr>
          </a:p>
          <a:p>
            <a:pPr marL="457200" lvl="1" indent="0">
              <a:buNone/>
            </a:pPr>
            <a:r>
              <a:rPr lang="en-US" altLang="zh-CN" dirty="0">
                <a:solidFill>
                  <a:schemeClr val="tx1"/>
                </a:solidFill>
              </a:rPr>
              <a:t>	</a:t>
            </a:r>
            <a:endParaRPr lang="en-US" altLang="zh-CN" dirty="0">
              <a:solidFill>
                <a:schemeClr val="tx1"/>
              </a:solidFill>
            </a:endParaRPr>
          </a:p>
          <a:p>
            <a:pPr marL="914400" lvl="2" indent="0">
              <a:buNone/>
            </a:pPr>
            <a:r>
              <a:rPr dirty="0">
                <a:solidFill>
                  <a:schemeClr val="tx1"/>
                </a:solidFill>
              </a:rPr>
              <a:t>遇</a:t>
            </a:r>
            <a:r>
              <a:rPr lang="en-US" altLang="zh-CN" dirty="0">
                <a:solidFill>
                  <a:schemeClr val="tx1"/>
                </a:solidFill>
              </a:rPr>
              <a:t>bug</a:t>
            </a:r>
            <a:r>
              <a:rPr dirty="0">
                <a:solidFill>
                  <a:schemeClr val="tx1"/>
                </a:solidFill>
              </a:rPr>
              <a:t>，</a:t>
            </a:r>
            <a:r>
              <a:rPr lang="en-US" altLang="zh-CN" dirty="0">
                <a:solidFill>
                  <a:schemeClr val="tx1"/>
                </a:solidFill>
              </a:rPr>
              <a:t>loss</a:t>
            </a:r>
            <a:r>
              <a:rPr dirty="0">
                <a:solidFill>
                  <a:schemeClr val="tx1"/>
                </a:solidFill>
              </a:rPr>
              <a:t>（nn.CrossEntropyLoss）维持在</a:t>
            </a:r>
            <a:r>
              <a:rPr lang="en-US" altLang="zh-CN" dirty="0">
                <a:solidFill>
                  <a:schemeClr val="tx1"/>
                </a:solidFill>
              </a:rPr>
              <a:t>6.9</a:t>
            </a:r>
            <a:r>
              <a:rPr dirty="0">
                <a:solidFill>
                  <a:schemeClr val="tx1"/>
                </a:solidFill>
              </a:rPr>
              <a:t>左右，对出来的句子都是形如</a:t>
            </a:r>
            <a:endParaRPr dirty="0">
              <a:solidFill>
                <a:schemeClr val="tx1"/>
              </a:solidFill>
            </a:endParaRPr>
          </a:p>
          <a:p>
            <a:pPr marL="457200" lvl="1" indent="0">
              <a:buNone/>
            </a:pPr>
            <a:r>
              <a:rPr lang="en-US" altLang="zh-CN" dirty="0">
                <a:solidFill>
                  <a:schemeClr val="tx1"/>
                </a:solidFill>
              </a:rPr>
              <a:t>		“”“pad”</a:t>
            </a:r>
            <a:r>
              <a:rPr dirty="0">
                <a:solidFill>
                  <a:schemeClr val="tx1"/>
                </a:solidFill>
              </a:rPr>
              <a:t>。</a:t>
            </a:r>
            <a:r>
              <a:rPr lang="en-US" altLang="zh-CN" dirty="0">
                <a:solidFill>
                  <a:schemeClr val="tx1"/>
                </a:solidFill>
              </a:rPr>
              <a:t>“”</a:t>
            </a:r>
            <a:r>
              <a:rPr dirty="0">
                <a:solidFill>
                  <a:schemeClr val="tx1"/>
                </a:solidFill>
              </a:rPr>
              <a:t>之类的。</a:t>
            </a:r>
            <a:endParaRPr dirty="0">
              <a:solidFill>
                <a:schemeClr val="tx1"/>
              </a:solidFill>
            </a:endParaRPr>
          </a:p>
          <a:p>
            <a:pPr marL="457200" lvl="1" indent="0">
              <a:buNone/>
            </a:pPr>
            <a:r>
              <a:rPr lang="en-US" altLang="zh-CN" dirty="0">
                <a:solidFill>
                  <a:schemeClr val="tx1"/>
                </a:solidFill>
              </a:rPr>
              <a:t>	</a:t>
            </a:r>
            <a:r>
              <a:rPr dirty="0">
                <a:solidFill>
                  <a:schemeClr val="tx1"/>
                </a:solidFill>
              </a:rPr>
              <a:t>直接请教学长</a:t>
            </a:r>
            <a:r>
              <a:rPr lang="en-US" altLang="zh-CN" dirty="0">
                <a:solidFill>
                  <a:schemeClr val="tx1"/>
                </a:solidFill>
              </a:rPr>
              <a:t>                                                    </a:t>
            </a:r>
            <a:r>
              <a:rPr dirty="0">
                <a:solidFill>
                  <a:schemeClr val="tx1"/>
                </a:solidFill>
              </a:rPr>
              <a:t>修改后无效。</a:t>
            </a:r>
            <a:endParaRPr dirty="0">
              <a:solidFill>
                <a:schemeClr val="tx1"/>
              </a:solidFill>
            </a:endParaRPr>
          </a:p>
        </p:txBody>
      </p:sp>
      <p:pic>
        <p:nvPicPr>
          <p:cNvPr id="4" name="图片 3"/>
          <p:cNvPicPr>
            <a:picLocks noChangeAspect="1"/>
          </p:cNvPicPr>
          <p:nvPr>
            <p:custDataLst>
              <p:tags r:id="rId1"/>
            </p:custDataLst>
          </p:nvPr>
        </p:nvPicPr>
        <p:blipFill>
          <a:blip r:embed="rId2"/>
          <a:srcRect l="913" t="9021" b="7093"/>
          <a:stretch>
            <a:fillRect/>
          </a:stretch>
        </p:blipFill>
        <p:spPr>
          <a:xfrm>
            <a:off x="4048125" y="2878455"/>
            <a:ext cx="3031490" cy="3619500"/>
          </a:xfrm>
          <a:prstGeom prst="snip2Diag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5 </a:t>
            </a:r>
            <a:r>
              <a:rPr dirty="0"/>
              <a:t>版本更迭及遇到的困难</a:t>
            </a:r>
            <a:r>
              <a:rPr lang="zh-CN" altLang="en-US" dirty="0"/>
              <a:t> </a:t>
            </a:r>
            <a:endParaRPr lang="zh-CN" altLang="en-US" b="0" dirty="0"/>
          </a:p>
        </p:txBody>
      </p:sp>
      <p:sp>
        <p:nvSpPr>
          <p:cNvPr id="3" name="内容占位符 2"/>
          <p:cNvSpPr>
            <a:spLocks noGrp="1"/>
          </p:cNvSpPr>
          <p:nvPr>
            <p:ph idx="1"/>
          </p:nvPr>
        </p:nvSpPr>
        <p:spPr>
          <a:xfrm>
            <a:off x="669882" y="935998"/>
            <a:ext cx="10852237" cy="5462258"/>
          </a:xfrm>
        </p:spPr>
        <p:txBody>
          <a:bodyPr>
            <a:normAutofit/>
          </a:bodyPr>
          <a:lstStyle/>
          <a:p>
            <a:pPr marL="457200" lvl="1" indent="0">
              <a:buNone/>
            </a:pPr>
            <a:r>
              <a:rPr lang="en-US" altLang="zh-CN" dirty="0">
                <a:solidFill>
                  <a:schemeClr val="tx1"/>
                </a:solidFill>
              </a:rPr>
              <a:t>1.0</a:t>
            </a:r>
            <a:r>
              <a:rPr dirty="0">
                <a:solidFill>
                  <a:schemeClr val="tx1"/>
                </a:solidFill>
              </a:rPr>
              <a:t>版本</a:t>
            </a:r>
            <a:r>
              <a:rPr lang="en-US" altLang="zh-CN" dirty="0">
                <a:solidFill>
                  <a:schemeClr val="tx1"/>
                </a:solidFill>
              </a:rPr>
              <a:t>   </a:t>
            </a:r>
            <a:r>
              <a:rPr dirty="0">
                <a:solidFill>
                  <a:schemeClr val="tx1"/>
                </a:solidFill>
              </a:rPr>
              <a:t>解决</a:t>
            </a:r>
            <a:r>
              <a:rPr lang="en-US" altLang="zh-CN" dirty="0">
                <a:solidFill>
                  <a:schemeClr val="tx1"/>
                </a:solidFill>
              </a:rPr>
              <a:t>	</a:t>
            </a:r>
            <a:endParaRPr lang="en-US" altLang="zh-CN" dirty="0">
              <a:solidFill>
                <a:schemeClr val="tx1"/>
              </a:solidFill>
            </a:endParaRPr>
          </a:p>
          <a:p>
            <a:pPr marL="914400" lvl="2" indent="0">
              <a:buNone/>
            </a:pPr>
            <a:r>
              <a:rPr dirty="0">
                <a:solidFill>
                  <a:schemeClr val="tx1"/>
                </a:solidFill>
              </a:rPr>
              <a:t>最后助教直接帮忙看了下代码，经过</a:t>
            </a:r>
            <a:r>
              <a:rPr lang="en-US" altLang="zh-CN" dirty="0">
                <a:solidFill>
                  <a:schemeClr val="tx1"/>
                </a:solidFill>
              </a:rPr>
              <a:t>2</a:t>
            </a:r>
            <a:r>
              <a:rPr dirty="0">
                <a:solidFill>
                  <a:schemeClr val="tx1"/>
                </a:solidFill>
              </a:rPr>
              <a:t>个多小时终于找出</a:t>
            </a:r>
            <a:r>
              <a:rPr lang="en-US" altLang="zh-CN" dirty="0">
                <a:solidFill>
                  <a:schemeClr val="tx1"/>
                </a:solidFill>
              </a:rPr>
              <a:t>bug</a:t>
            </a:r>
            <a:r>
              <a:rPr dirty="0">
                <a:solidFill>
                  <a:schemeClr val="tx1"/>
                </a:solidFill>
              </a:rPr>
              <a:t>。</a:t>
            </a:r>
            <a:endParaRPr dirty="0">
              <a:solidFill>
                <a:schemeClr val="tx1"/>
              </a:solidFill>
            </a:endParaRPr>
          </a:p>
        </p:txBody>
      </p:sp>
      <p:pic>
        <p:nvPicPr>
          <p:cNvPr id="5" name="图片 4"/>
          <p:cNvPicPr>
            <a:picLocks noChangeAspect="1"/>
          </p:cNvPicPr>
          <p:nvPr/>
        </p:nvPicPr>
        <p:blipFill>
          <a:blip r:embed="rId1"/>
          <a:stretch>
            <a:fillRect/>
          </a:stretch>
        </p:blipFill>
        <p:spPr>
          <a:xfrm>
            <a:off x="669925" y="1849755"/>
            <a:ext cx="5924550" cy="2714625"/>
          </a:xfrm>
          <a:prstGeom prst="rect">
            <a:avLst/>
          </a:prstGeom>
        </p:spPr>
      </p:pic>
      <p:pic>
        <p:nvPicPr>
          <p:cNvPr id="6" name="图片 5"/>
          <p:cNvPicPr>
            <a:picLocks noChangeAspect="1"/>
          </p:cNvPicPr>
          <p:nvPr/>
        </p:nvPicPr>
        <p:blipFill>
          <a:blip r:embed="rId2"/>
          <a:stretch>
            <a:fillRect/>
          </a:stretch>
        </p:blipFill>
        <p:spPr>
          <a:xfrm>
            <a:off x="3944620" y="2586355"/>
            <a:ext cx="8334375" cy="21621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r>
              <a:rPr lang="en-US" altLang="zh-CN"/>
              <a:t>1.5</a:t>
            </a:r>
            <a:r>
              <a:t>版本</a:t>
            </a:r>
            <a:r>
              <a:rPr lang="en-US" altLang="zh-CN"/>
              <a:t>  </a:t>
            </a:r>
            <a:r>
              <a:t>改完</a:t>
            </a:r>
            <a:r>
              <a:rPr lang="en-US" altLang="zh-CN"/>
              <a:t>mask</a:t>
            </a:r>
            <a:r>
              <a:t>后</a:t>
            </a:r>
            <a:r>
              <a:rPr lang="en-US" altLang="zh-CN"/>
              <a:t> loss</a:t>
            </a:r>
            <a:r>
              <a:t>下降到</a:t>
            </a:r>
            <a:r>
              <a:rPr lang="en-US" altLang="zh-CN"/>
              <a:t>6</a:t>
            </a:r>
            <a:r>
              <a:t>左右，对出的话依然只有标点符号。</a:t>
            </a:r>
          </a:p>
          <a:p>
            <a:pPr lvl="2"/>
            <a:r>
              <a:t>听学长建议，将原模型中</a:t>
            </a:r>
            <a:r>
              <a:rPr lang="en-US" altLang="zh-CN"/>
              <a:t>dropout</a:t>
            </a:r>
            <a:r>
              <a:t>层去掉（初始为</a:t>
            </a:r>
            <a:r>
              <a:rPr lang="en-US" altLang="zh-CN"/>
              <a:t>0.1</a:t>
            </a:r>
            <a:r>
              <a:t>），将</a:t>
            </a:r>
            <a:r>
              <a:rPr lang="en-US" altLang="zh-CN"/>
              <a:t>Encoder</a:t>
            </a:r>
            <a:r>
              <a:t>和</a:t>
            </a:r>
            <a:r>
              <a:rPr lang="en-US" altLang="zh-CN"/>
              <a:t>Decoder</a:t>
            </a:r>
            <a:r>
              <a:t>中层数都变为</a:t>
            </a:r>
            <a:r>
              <a:rPr lang="en-US" altLang="zh-CN"/>
              <a:t>1</a:t>
            </a:r>
            <a:r>
              <a:t>。</a:t>
            </a:r>
          </a:p>
          <a:p>
            <a:pPr marL="914400" lvl="2" indent="0">
              <a:buNone/>
            </a:pPr>
            <a:r>
              <a:rPr lang="en-US" altLang="zh-CN"/>
              <a:t>loss</a:t>
            </a:r>
            <a:r>
              <a:t>下降到</a:t>
            </a:r>
            <a:r>
              <a:rPr lang="en-US" altLang="zh-CN"/>
              <a:t>5</a:t>
            </a:r>
            <a:r>
              <a:t>左右，出现完整的一句话。</a:t>
            </a:r>
          </a:p>
        </p:txBody>
      </p:sp>
      <p:sp>
        <p:nvSpPr>
          <p:cNvPr id="4" name="标题 1"/>
          <p:cNvSpPr>
            <a:spLocks noGrp="1"/>
          </p:cNvSpPr>
          <p:nvPr/>
        </p:nvSpPr>
        <p:spPr>
          <a:xfrm>
            <a:off x="796882" y="570234"/>
            <a:ext cx="10852237" cy="441964"/>
          </a:xfrm>
          <a:prstGeom prst="rect">
            <a:avLst/>
          </a:prstGeom>
        </p:spPr>
        <p:txBody>
          <a:bodyPr vert="horz" wrap="square" lIns="90170" tIns="46990" rIns="90170" bIns="46990" rtlCol="0" anchor="ctr" anchorCtr="0">
            <a:normAutofit fontScale="90000" lnSpcReduction="20000"/>
          </a:bodyPr>
          <a:lstStyle>
            <a:lvl1pPr marL="0" marR="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solidFill>
                <a:uFillTx/>
                <a:latin typeface="Arial" panose="020B0604020202090204" pitchFamily="34" charset="0"/>
                <a:ea typeface="微软雅黑" panose="020B0503020204020204" pitchFamily="34" charset="-122"/>
                <a:cs typeface="+mj-cs"/>
                <a:sym typeface="+mn-ea"/>
              </a:defRPr>
            </a:lvl1pPr>
          </a:lstStyle>
          <a:p>
            <a:r>
              <a:rPr lang="en-US" altLang="zh-CN" dirty="0"/>
              <a:t>4</a:t>
            </a:r>
            <a:r>
              <a:rPr dirty="0"/>
              <a:t>版本更迭及遇到的困难</a:t>
            </a:r>
            <a:r>
              <a:rPr lang="zh-CN" altLang="en-US" dirty="0"/>
              <a:t> </a:t>
            </a:r>
            <a:endParaRPr lang="zh-CN" altLang="en-US" b="0" dirty="0"/>
          </a:p>
        </p:txBody>
      </p:sp>
      <p:pic>
        <p:nvPicPr>
          <p:cNvPr id="5" name="图片 4"/>
          <p:cNvPicPr>
            <a:picLocks noChangeAspect="1"/>
          </p:cNvPicPr>
          <p:nvPr/>
        </p:nvPicPr>
        <p:blipFill>
          <a:blip r:embed="rId1"/>
          <a:stretch>
            <a:fillRect/>
          </a:stretch>
        </p:blipFill>
        <p:spPr>
          <a:xfrm>
            <a:off x="2252980" y="2874645"/>
            <a:ext cx="6922770" cy="319786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5 </a:t>
            </a:r>
            <a:r>
              <a:rPr dirty="0"/>
              <a:t>版本更迭及遇到的困难</a:t>
            </a:r>
            <a:r>
              <a:rPr lang="zh-CN" altLang="en-US" dirty="0"/>
              <a:t> </a:t>
            </a:r>
            <a:endParaRPr lang="zh-CN" altLang="en-US" b="0" dirty="0"/>
          </a:p>
        </p:txBody>
      </p:sp>
      <p:sp>
        <p:nvSpPr>
          <p:cNvPr id="3" name="内容占位符 2"/>
          <p:cNvSpPr>
            <a:spLocks noGrp="1"/>
          </p:cNvSpPr>
          <p:nvPr>
            <p:ph idx="1"/>
          </p:nvPr>
        </p:nvSpPr>
        <p:spPr>
          <a:xfrm>
            <a:off x="669882" y="935998"/>
            <a:ext cx="10852237" cy="5462258"/>
          </a:xfrm>
        </p:spPr>
        <p:txBody>
          <a:bodyPr>
            <a:normAutofit/>
          </a:bodyPr>
          <a:lstStyle/>
          <a:p>
            <a:pPr marL="457200" lvl="1" indent="0">
              <a:buNone/>
            </a:pPr>
            <a:r>
              <a:rPr lang="en-US" altLang="zh-CN" dirty="0">
                <a:solidFill>
                  <a:schemeClr val="tx1"/>
                </a:solidFill>
              </a:rPr>
              <a:t>2.0</a:t>
            </a:r>
            <a:r>
              <a:rPr dirty="0">
                <a:solidFill>
                  <a:schemeClr val="tx1"/>
                </a:solidFill>
              </a:rPr>
              <a:t>版本</a:t>
            </a:r>
            <a:r>
              <a:rPr lang="en-US" altLang="zh-CN" dirty="0">
                <a:solidFill>
                  <a:schemeClr val="tx1"/>
                </a:solidFill>
              </a:rPr>
              <a:t>   </a:t>
            </a:r>
            <a:r>
              <a:rPr dirty="0">
                <a:solidFill>
                  <a:schemeClr val="tx1"/>
                </a:solidFill>
              </a:rPr>
              <a:t>学长建议，使用预训练的词向量，于是找到北师大版本的字向量，直接使用字索引出对应向量作为</a:t>
            </a:r>
            <a:r>
              <a:rPr lang="en-US" altLang="zh-CN" dirty="0">
                <a:solidFill>
                  <a:schemeClr val="tx1"/>
                </a:solidFill>
              </a:rPr>
              <a:t>Encoder</a:t>
            </a:r>
            <a:r>
              <a:rPr dirty="0">
                <a:solidFill>
                  <a:schemeClr val="tx1"/>
                </a:solidFill>
              </a:rPr>
              <a:t>输入，最终</a:t>
            </a:r>
            <a:r>
              <a:rPr lang="en-US" altLang="zh-CN" dirty="0">
                <a:solidFill>
                  <a:schemeClr val="tx1"/>
                </a:solidFill>
              </a:rPr>
              <a:t>loss</a:t>
            </a:r>
            <a:r>
              <a:rPr dirty="0">
                <a:solidFill>
                  <a:schemeClr val="tx1"/>
                </a:solidFill>
              </a:rPr>
              <a:t>在</a:t>
            </a:r>
            <a:r>
              <a:rPr lang="en-US" altLang="zh-CN" dirty="0">
                <a:solidFill>
                  <a:schemeClr val="tx1"/>
                </a:solidFill>
              </a:rPr>
              <a:t>4.8</a:t>
            </a:r>
            <a:r>
              <a:rPr dirty="0">
                <a:solidFill>
                  <a:schemeClr val="tx1"/>
                </a:solidFill>
              </a:rPr>
              <a:t>左右。</a:t>
            </a:r>
            <a:endParaRPr dirty="0">
              <a:solidFill>
                <a:schemeClr val="tx1"/>
              </a:solidFill>
            </a:endParaRPr>
          </a:p>
          <a:p>
            <a:pPr marL="457200" lvl="1" indent="0">
              <a:buNone/>
            </a:pPr>
            <a:endParaRPr dirty="0">
              <a:solidFill>
                <a:schemeClr val="tx1"/>
              </a:solidFill>
            </a:endParaRPr>
          </a:p>
          <a:p>
            <a:pPr marL="457200" lvl="1" indent="0">
              <a:buNone/>
            </a:pPr>
            <a:r>
              <a:rPr dirty="0">
                <a:solidFill>
                  <a:schemeClr val="tx1"/>
                </a:solidFill>
              </a:rPr>
              <a:t>问题：对出来的话很生硬。</a:t>
            </a:r>
            <a:endParaRPr dirty="0">
              <a:solidFill>
                <a:schemeClr val="tx1"/>
              </a:solidFill>
            </a:endParaRPr>
          </a:p>
          <a:p>
            <a:pPr marL="457200" lvl="1" indent="0">
              <a:buNone/>
            </a:pPr>
            <a:endParaRPr dirty="0">
              <a:solidFill>
                <a:schemeClr val="tx1"/>
              </a:solidFill>
            </a:endParaRPr>
          </a:p>
          <a:p>
            <a:pPr marL="457200" lvl="1" indent="0">
              <a:buNone/>
            </a:pPr>
            <a:r>
              <a:rPr lang="en-US" altLang="zh-CN" dirty="0">
                <a:solidFill>
                  <a:schemeClr val="tx1"/>
                </a:solidFill>
              </a:rPr>
              <a:t>2.5</a:t>
            </a:r>
            <a:r>
              <a:rPr dirty="0">
                <a:solidFill>
                  <a:schemeClr val="tx1"/>
                </a:solidFill>
              </a:rPr>
              <a:t>版本</a:t>
            </a:r>
            <a:r>
              <a:rPr lang="en-US" altLang="zh-CN" dirty="0">
                <a:solidFill>
                  <a:schemeClr val="tx1"/>
                </a:solidFill>
              </a:rPr>
              <a:t>    </a:t>
            </a:r>
            <a:r>
              <a:rPr dirty="0">
                <a:solidFill>
                  <a:schemeClr val="tx1"/>
                </a:solidFill>
              </a:rPr>
              <a:t>知道了预训练的载入方式，将北师大字向量的矩阵作为</a:t>
            </a:r>
            <a:r>
              <a:rPr lang="en-US" altLang="zh-CN" dirty="0">
                <a:solidFill>
                  <a:schemeClr val="tx1"/>
                </a:solidFill>
              </a:rPr>
              <a:t>nn.Embedding</a:t>
            </a:r>
            <a:r>
              <a:rPr dirty="0">
                <a:solidFill>
                  <a:schemeClr val="tx1"/>
                </a:solidFill>
              </a:rPr>
              <a:t>参数。</a:t>
            </a:r>
            <a:endParaRPr dirty="0">
              <a:solidFill>
                <a:schemeClr val="tx1"/>
              </a:solidFill>
            </a:endParaRPr>
          </a:p>
          <a:p>
            <a:pPr marL="457200" lvl="1" indent="0">
              <a:buNone/>
            </a:pPr>
            <a:endParaRPr dirty="0">
              <a:solidFill>
                <a:schemeClr val="tx1"/>
              </a:solidFill>
            </a:endParaRPr>
          </a:p>
          <a:p>
            <a:pPr marL="457200" lvl="1" indent="0">
              <a:buNone/>
            </a:pPr>
            <a:r>
              <a:rPr dirty="0">
                <a:solidFill>
                  <a:schemeClr val="tx1"/>
                </a:solidFill>
              </a:rPr>
              <a:t>问题：对联数据集中出现四库全书字向量中未出现的字，且所有标点符号都是北师大字向量中没有的。</a:t>
            </a:r>
            <a:endParaRPr dirty="0">
              <a:solidFill>
                <a:schemeClr val="tx1"/>
              </a:solidFill>
            </a:endParaRPr>
          </a:p>
          <a:p>
            <a:pPr marL="457200" lvl="1" indent="0">
              <a:buNone/>
            </a:pPr>
            <a:endParaRPr dirty="0">
              <a:solidFill>
                <a:schemeClr val="tx1"/>
              </a:solidFill>
            </a:endParaRPr>
          </a:p>
          <a:p>
            <a:pPr marL="457200" lvl="1" indent="0">
              <a:buNone/>
            </a:pPr>
            <a:r>
              <a:rPr dirty="0">
                <a:solidFill>
                  <a:schemeClr val="tx1"/>
                </a:solidFill>
              </a:rPr>
              <a:t>解决：引入</a:t>
            </a:r>
            <a:r>
              <a:rPr lang="en-US" altLang="zh-CN" dirty="0">
                <a:solidFill>
                  <a:schemeClr val="tx1"/>
                </a:solidFill>
              </a:rPr>
              <a:t>unknown</a:t>
            </a:r>
            <a:r>
              <a:rPr dirty="0">
                <a:solidFill>
                  <a:schemeClr val="tx1"/>
                </a:solidFill>
              </a:rPr>
              <a:t>并对下联产生的</a:t>
            </a:r>
            <a:r>
              <a:rPr lang="en-US" altLang="zh-CN" dirty="0">
                <a:solidFill>
                  <a:schemeClr val="tx1"/>
                </a:solidFill>
              </a:rPr>
              <a:t>unknown</a:t>
            </a:r>
            <a:r>
              <a:rPr dirty="0">
                <a:solidFill>
                  <a:schemeClr val="tx1"/>
                </a:solidFill>
              </a:rPr>
              <a:t>用上联中符号替换（解决标点符号问题）</a:t>
            </a:r>
            <a:endParaRPr dirty="0">
              <a:solidFill>
                <a:schemeClr val="tx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5 </a:t>
            </a:r>
            <a:r>
              <a:rPr dirty="0"/>
              <a:t>版本更迭及遇到的困难</a:t>
            </a:r>
            <a:r>
              <a:rPr lang="zh-CN" altLang="en-US" dirty="0"/>
              <a:t> </a:t>
            </a:r>
            <a:endParaRPr lang="zh-CN" altLang="en-US" b="0" dirty="0"/>
          </a:p>
        </p:txBody>
      </p:sp>
      <p:sp>
        <p:nvSpPr>
          <p:cNvPr id="3" name="内容占位符 2"/>
          <p:cNvSpPr>
            <a:spLocks noGrp="1"/>
          </p:cNvSpPr>
          <p:nvPr>
            <p:ph idx="1"/>
          </p:nvPr>
        </p:nvSpPr>
        <p:spPr>
          <a:xfrm>
            <a:off x="669882" y="935998"/>
            <a:ext cx="10852237" cy="5462258"/>
          </a:xfrm>
        </p:spPr>
        <p:txBody>
          <a:bodyPr>
            <a:normAutofit/>
          </a:bodyPr>
          <a:lstStyle/>
          <a:p>
            <a:pPr marL="457200" lvl="1" indent="0">
              <a:buNone/>
            </a:pPr>
            <a:r>
              <a:rPr lang="en-US" altLang="zh-CN" dirty="0">
                <a:solidFill>
                  <a:schemeClr val="tx1"/>
                </a:solidFill>
              </a:rPr>
              <a:t>3.0</a:t>
            </a:r>
            <a:r>
              <a:rPr dirty="0">
                <a:solidFill>
                  <a:schemeClr val="tx1"/>
                </a:solidFill>
              </a:rPr>
              <a:t>版本</a:t>
            </a:r>
            <a:r>
              <a:rPr lang="en-US" altLang="zh-CN" dirty="0">
                <a:solidFill>
                  <a:schemeClr val="tx1"/>
                </a:solidFill>
              </a:rPr>
              <a:t> --</a:t>
            </a:r>
            <a:r>
              <a:rPr dirty="0">
                <a:solidFill>
                  <a:schemeClr val="tx1"/>
                </a:solidFill>
              </a:rPr>
              <a:t>粗暴的解决</a:t>
            </a:r>
            <a:endParaRPr dirty="0">
              <a:solidFill>
                <a:schemeClr val="tx1"/>
              </a:solidFill>
            </a:endParaRPr>
          </a:p>
          <a:p>
            <a:pPr marL="457200" lvl="1" indent="0">
              <a:buNone/>
            </a:pPr>
            <a:r>
              <a:rPr dirty="0">
                <a:solidFill>
                  <a:schemeClr val="tx1"/>
                </a:solidFill>
              </a:rPr>
              <a:t>问题：对于上联中出现的叠字，下联有时无法生成叠字如：</a:t>
            </a:r>
            <a:endParaRPr dirty="0">
              <a:solidFill>
                <a:schemeClr val="tx1"/>
              </a:solidFill>
            </a:endParaRPr>
          </a:p>
          <a:p>
            <a:pPr marL="457200" lvl="1" indent="0">
              <a:buNone/>
            </a:pPr>
            <a:r>
              <a:rPr lang="en-US" altLang="zh-CN" dirty="0">
                <a:solidFill>
                  <a:schemeClr val="tx1"/>
                </a:solidFill>
              </a:rPr>
              <a:t>	</a:t>
            </a:r>
            <a:r>
              <a:rPr dirty="0">
                <a:solidFill>
                  <a:schemeClr val="tx1"/>
                </a:solidFill>
              </a:rPr>
              <a:t>千里茫茫若梦</a:t>
            </a:r>
            <a:r>
              <a:rPr lang="en-US" altLang="zh-CN" dirty="0">
                <a:solidFill>
                  <a:schemeClr val="tx1"/>
                </a:solidFill>
              </a:rPr>
              <a:t>  </a:t>
            </a:r>
            <a:r>
              <a:rPr dirty="0">
                <a:solidFill>
                  <a:schemeClr val="tx1"/>
                </a:solidFill>
              </a:rPr>
              <a:t>生成</a:t>
            </a:r>
            <a:r>
              <a:rPr lang="en-US" altLang="zh-CN" dirty="0">
                <a:solidFill>
                  <a:schemeClr val="tx1"/>
                </a:solidFill>
              </a:rPr>
              <a:t>  </a:t>
            </a:r>
            <a:r>
              <a:rPr dirty="0">
                <a:solidFill>
                  <a:schemeClr val="tx1"/>
                </a:solidFill>
              </a:rPr>
              <a:t>一年寂寞如烟</a:t>
            </a:r>
            <a:endParaRPr dirty="0">
              <a:solidFill>
                <a:schemeClr val="tx1"/>
              </a:solidFill>
            </a:endParaRPr>
          </a:p>
          <a:p>
            <a:pPr marL="457200" lvl="1" indent="0">
              <a:buNone/>
            </a:pPr>
            <a:r>
              <a:rPr lang="en-US" altLang="zh-CN" dirty="0">
                <a:solidFill>
                  <a:schemeClr val="tx1"/>
                </a:solidFill>
              </a:rPr>
              <a:t>	</a:t>
            </a:r>
            <a:r>
              <a:rPr dirty="0">
                <a:solidFill>
                  <a:schemeClr val="tx1"/>
                </a:solidFill>
              </a:rPr>
              <a:t>双眸璨璨如星</a:t>
            </a:r>
            <a:r>
              <a:rPr lang="en-US" altLang="zh-CN" dirty="0">
                <a:solidFill>
                  <a:schemeClr val="tx1"/>
                </a:solidFill>
              </a:rPr>
              <a:t>  </a:t>
            </a:r>
            <a:r>
              <a:rPr dirty="0">
                <a:solidFill>
                  <a:schemeClr val="tx1"/>
                </a:solidFill>
              </a:rPr>
              <a:t>生成</a:t>
            </a:r>
            <a:r>
              <a:rPr lang="en-US" altLang="zh-CN" dirty="0">
                <a:solidFill>
                  <a:schemeClr val="tx1"/>
                </a:solidFill>
              </a:rPr>
              <a:t> 	 </a:t>
            </a:r>
            <a:r>
              <a:rPr dirty="0">
                <a:solidFill>
                  <a:schemeClr val="tx1"/>
                </a:solidFill>
              </a:rPr>
              <a:t>一面玲珑似雪</a:t>
            </a:r>
            <a:endParaRPr dirty="0">
              <a:solidFill>
                <a:schemeClr val="tx1"/>
              </a:solidFill>
            </a:endParaRPr>
          </a:p>
          <a:p>
            <a:pPr marL="457200" lvl="1" indent="0">
              <a:buNone/>
            </a:pPr>
            <a:endParaRPr dirty="0">
              <a:solidFill>
                <a:schemeClr val="tx1"/>
              </a:solidFill>
            </a:endParaRPr>
          </a:p>
          <a:p>
            <a:pPr marL="457200" lvl="1" indent="0">
              <a:buNone/>
            </a:pPr>
            <a:r>
              <a:rPr dirty="0">
                <a:solidFill>
                  <a:schemeClr val="tx1"/>
                </a:solidFill>
              </a:rPr>
              <a:t>与传统要求不符，又观察到生成的第一个字连续两次也还不错，于是对于上联中的叠字下联中将本应叠字的那个字改成前一个的重复</a:t>
            </a:r>
            <a:endParaRPr dirty="0">
              <a:solidFill>
                <a:schemeClr val="tx1"/>
              </a:solidFill>
            </a:endParaRPr>
          </a:p>
          <a:p>
            <a:pPr marL="457200" lvl="1" indent="0">
              <a:buNone/>
            </a:pPr>
            <a:r>
              <a:rPr lang="en-US" altLang="zh-CN" dirty="0">
                <a:solidFill>
                  <a:schemeClr val="tx1"/>
                </a:solidFill>
              </a:rPr>
              <a:t>				  </a:t>
            </a:r>
            <a:r>
              <a:rPr dirty="0">
                <a:solidFill>
                  <a:schemeClr val="tx1"/>
                </a:solidFill>
              </a:rPr>
              <a:t>一年寂寂如烟</a:t>
            </a:r>
            <a:endParaRPr dirty="0">
              <a:solidFill>
                <a:schemeClr val="tx1"/>
              </a:solidFill>
            </a:endParaRPr>
          </a:p>
          <a:p>
            <a:pPr marL="457200" lvl="1" indent="0">
              <a:buNone/>
            </a:pPr>
            <a:r>
              <a:rPr lang="en-US" altLang="zh-CN" dirty="0">
                <a:solidFill>
                  <a:schemeClr val="tx1"/>
                </a:solidFill>
              </a:rPr>
              <a:t>				  </a:t>
            </a:r>
            <a:r>
              <a:rPr dirty="0">
                <a:solidFill>
                  <a:schemeClr val="tx1"/>
                </a:solidFill>
              </a:rPr>
              <a:t>一面玲玲似雪</a:t>
            </a:r>
            <a:endParaRPr dirty="0">
              <a:solidFill>
                <a:schemeClr val="tx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6 </a:t>
            </a:r>
            <a:r>
              <a:rPr dirty="0"/>
              <a:t>局限与不足</a:t>
            </a:r>
            <a:r>
              <a:rPr lang="zh-CN" altLang="en-US" dirty="0"/>
              <a:t> </a:t>
            </a:r>
            <a:endParaRPr lang="zh-CN" altLang="en-US" b="0" dirty="0"/>
          </a:p>
        </p:txBody>
      </p:sp>
      <p:sp>
        <p:nvSpPr>
          <p:cNvPr id="3" name="内容占位符 2"/>
          <p:cNvSpPr>
            <a:spLocks noGrp="1"/>
          </p:cNvSpPr>
          <p:nvPr>
            <p:ph idx="1"/>
          </p:nvPr>
        </p:nvSpPr>
        <p:spPr>
          <a:xfrm>
            <a:off x="669882" y="935998"/>
            <a:ext cx="10852237" cy="5462258"/>
          </a:xfrm>
        </p:spPr>
        <p:txBody>
          <a:bodyPr>
            <a:normAutofit/>
          </a:bodyPr>
          <a:lstStyle/>
          <a:p>
            <a:pPr marL="457200" lvl="1" indent="0">
              <a:buNone/>
            </a:pPr>
            <a:r>
              <a:rPr dirty="0">
                <a:solidFill>
                  <a:schemeClr val="tx1"/>
                </a:solidFill>
              </a:rPr>
              <a:t>局限：</a:t>
            </a:r>
            <a:r>
              <a:rPr lang="en-US" altLang="zh-CN" dirty="0">
                <a:solidFill>
                  <a:schemeClr val="tx1"/>
                </a:solidFill>
              </a:rPr>
              <a:t> 1 </a:t>
            </a:r>
            <a:r>
              <a:rPr dirty="0">
                <a:solidFill>
                  <a:schemeClr val="tx1"/>
                </a:solidFill>
              </a:rPr>
              <a:t>预训练字向量采用四库全书作为训练样本，对于白话文的对联效果受限</a:t>
            </a:r>
            <a:endParaRPr dirty="0">
              <a:solidFill>
                <a:schemeClr val="tx1"/>
              </a:solidFill>
            </a:endParaRPr>
          </a:p>
          <a:p>
            <a:pPr marL="457200" lvl="1" indent="0">
              <a:buNone/>
            </a:pPr>
            <a:r>
              <a:rPr lang="en-US" altLang="zh-CN" dirty="0">
                <a:solidFill>
                  <a:schemeClr val="tx1"/>
                </a:solidFill>
              </a:rPr>
              <a:t>          2 </a:t>
            </a:r>
            <a:r>
              <a:rPr dirty="0">
                <a:solidFill>
                  <a:schemeClr val="tx1"/>
                </a:solidFill>
              </a:rPr>
              <a:t>训练集中某些结构（如叠字）较少出现。</a:t>
            </a:r>
            <a:endParaRPr dirty="0">
              <a:solidFill>
                <a:schemeClr val="tx1"/>
              </a:solidFill>
            </a:endParaRPr>
          </a:p>
          <a:p>
            <a:pPr marL="457200" lvl="1" indent="0">
              <a:buNone/>
            </a:pPr>
            <a:endParaRPr dirty="0">
              <a:solidFill>
                <a:schemeClr val="tx1"/>
              </a:solidFill>
            </a:endParaRPr>
          </a:p>
          <a:p>
            <a:pPr marL="457200" lvl="1" indent="0">
              <a:buNone/>
            </a:pPr>
            <a:endParaRPr dirty="0">
              <a:solidFill>
                <a:schemeClr val="tx1"/>
              </a:solidFill>
            </a:endParaRPr>
          </a:p>
          <a:p>
            <a:pPr marL="457200" lvl="1" indent="0">
              <a:buNone/>
            </a:pPr>
            <a:r>
              <a:rPr dirty="0">
                <a:solidFill>
                  <a:schemeClr val="tx1"/>
                </a:solidFill>
              </a:rPr>
              <a:t>不足：</a:t>
            </a:r>
            <a:r>
              <a:rPr lang="en-US" altLang="zh-CN" dirty="0">
                <a:solidFill>
                  <a:schemeClr val="tx1"/>
                </a:solidFill>
              </a:rPr>
              <a:t>1</a:t>
            </a:r>
            <a:r>
              <a:rPr dirty="0">
                <a:solidFill>
                  <a:schemeClr val="tx1"/>
                </a:solidFill>
              </a:rPr>
              <a:t>对于叠字，没有学到其规律而是人为加上</a:t>
            </a:r>
            <a:endParaRPr dirty="0">
              <a:solidFill>
                <a:schemeClr val="tx1"/>
              </a:solidFill>
            </a:endParaRPr>
          </a:p>
          <a:p>
            <a:pPr marL="457200" lvl="1" indent="0">
              <a:buNone/>
            </a:pPr>
            <a:r>
              <a:rPr lang="en-US" altLang="zh-CN" dirty="0">
                <a:solidFill>
                  <a:schemeClr val="tx1"/>
                </a:solidFill>
              </a:rPr>
              <a:t>         2</a:t>
            </a:r>
            <a:r>
              <a:rPr dirty="0">
                <a:solidFill>
                  <a:schemeClr val="tx1"/>
                </a:solidFill>
              </a:rPr>
              <a:t>对于有些</a:t>
            </a:r>
            <a:r>
              <a:rPr lang="en-US" altLang="zh-CN" dirty="0">
                <a:solidFill>
                  <a:schemeClr val="tx1"/>
                </a:solidFill>
              </a:rPr>
              <a:t>ABAC</a:t>
            </a:r>
            <a:r>
              <a:rPr dirty="0">
                <a:solidFill>
                  <a:schemeClr val="tx1"/>
                </a:solidFill>
              </a:rPr>
              <a:t>式结构同理，当然可以加上条件判别使其如上满足。</a:t>
            </a:r>
            <a:endParaRPr dirty="0">
              <a:solidFill>
                <a:schemeClr val="tx1"/>
              </a:solidFill>
            </a:endParaRPr>
          </a:p>
        </p:txBody>
      </p:sp>
      <p:pic>
        <p:nvPicPr>
          <p:cNvPr id="5" name="图片 4"/>
          <p:cNvPicPr>
            <a:picLocks noChangeAspect="1"/>
          </p:cNvPicPr>
          <p:nvPr/>
        </p:nvPicPr>
        <p:blipFill>
          <a:blip r:embed="rId1"/>
          <a:stretch>
            <a:fillRect/>
          </a:stretch>
        </p:blipFill>
        <p:spPr>
          <a:xfrm>
            <a:off x="1948180" y="4081145"/>
            <a:ext cx="2371725" cy="164782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7 </a:t>
            </a:r>
            <a:r>
              <a:t>训练时间与参数规模</a:t>
            </a:r>
          </a:p>
        </p:txBody>
      </p:sp>
      <p:sp>
        <p:nvSpPr>
          <p:cNvPr id="3" name="内容占位符 2"/>
          <p:cNvSpPr>
            <a:spLocks noGrp="1"/>
          </p:cNvSpPr>
          <p:nvPr>
            <p:ph idx="1"/>
          </p:nvPr>
        </p:nvSpPr>
        <p:spPr/>
        <p:txBody>
          <a:bodyPr/>
          <a:p>
            <a:r>
              <a:rPr lang="en-US" altLang="zh-CN"/>
              <a:t>20epoch </a:t>
            </a:r>
            <a:r>
              <a:t>用自己电脑（</a:t>
            </a:r>
            <a:r>
              <a:rPr lang="en-US" altLang="zh-CN"/>
              <a:t>NVIDIA GeForce GTX 1650</a:t>
            </a:r>
            <a:r>
              <a:t>）训练</a:t>
            </a:r>
            <a:r>
              <a:rPr lang="en-US" altLang="zh-CN"/>
              <a:t>16h.</a:t>
            </a:r>
            <a:endParaRPr lang="en-US" altLang="zh-CN"/>
          </a:p>
          <a:p>
            <a:endParaRPr lang="en-US" altLang="zh-CN"/>
          </a:p>
          <a:p>
            <a:r>
              <a:rPr lang="en-US" altLang="zh-CN"/>
              <a:t>model</a:t>
            </a:r>
            <a:r>
              <a:t>大小</a:t>
            </a:r>
            <a:r>
              <a:rPr lang="en-US" altLang="zh-CN"/>
              <a:t>   89869Kb</a:t>
            </a:r>
            <a:r>
              <a:t>（</a:t>
            </a:r>
            <a:r>
              <a:rPr lang="en-US" altLang="zh-CN"/>
              <a:t>emb_dim=300 hid_dim=128 Encoder</a:t>
            </a:r>
            <a:r>
              <a:t>和</a:t>
            </a:r>
            <a:r>
              <a:rPr lang="en-US" altLang="zh-CN"/>
              <a:t>Decoder </a:t>
            </a:r>
            <a:r>
              <a:t>用</a:t>
            </a:r>
            <a:r>
              <a:rPr lang="en-US" altLang="zh-CN"/>
              <a:t>Gru numlayer=1</a:t>
            </a:r>
            <a:r>
              <a:t>，</a:t>
            </a:r>
            <a:r>
              <a:rPr lang="en-US" altLang="zh-CN"/>
              <a:t>Attention</a:t>
            </a:r>
            <a:r>
              <a:t>（</a:t>
            </a:r>
            <a:r>
              <a:rPr lang="en-US" altLang="zh-CN"/>
              <a:t>hid_dim+encoder_output-&gt;hid_dim</a:t>
            </a:r>
            <a: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1 </a:t>
            </a:r>
            <a:r>
              <a:rPr lang="zh-CN" altLang="en-US" dirty="0"/>
              <a:t>项目概述</a:t>
            </a:r>
            <a:endParaRPr lang="zh-CN" altLang="en-US" dirty="0"/>
          </a:p>
        </p:txBody>
      </p:sp>
      <p:sp>
        <p:nvSpPr>
          <p:cNvPr id="3" name="内容占位符 2"/>
          <p:cNvSpPr>
            <a:spLocks noGrp="1"/>
          </p:cNvSpPr>
          <p:nvPr>
            <p:ph idx="1"/>
          </p:nvPr>
        </p:nvSpPr>
        <p:spPr/>
        <p:txBody>
          <a:bodyPr/>
          <a:lstStyle/>
          <a:p>
            <a:r>
              <a:rPr lang="zh-CN" altLang="en-US" sz="1800" dirty="0"/>
              <a:t>背景</a:t>
            </a:r>
            <a:endParaRPr lang="en-US" altLang="zh-CN" sz="1800" dirty="0"/>
          </a:p>
          <a:p>
            <a:pPr lvl="1"/>
            <a:r>
              <a:rPr lang="zh-CN" altLang="en-US" sz="1800" dirty="0"/>
              <a:t>对对联一直是</a:t>
            </a:r>
            <a:r>
              <a:rPr lang="en-US" altLang="zh-CN" sz="1800" dirty="0"/>
              <a:t>NLP</a:t>
            </a:r>
            <a:r>
              <a:rPr sz="1800" dirty="0"/>
              <a:t>领域的经典例子，也有很多人已经完成了代码实现。因此，我们将根据现有的基础代码进行改进，期望得到更好的对联结果，并且能够实现一些个性化功能。</a:t>
            </a:r>
            <a:endParaRPr lang="zh-CN" altLang="en-US" sz="1800" dirty="0"/>
          </a:p>
          <a:p>
            <a:r>
              <a:rPr lang="zh-CN" altLang="en-US" sz="1800" dirty="0"/>
              <a:t>项目名称</a:t>
            </a:r>
            <a:endParaRPr lang="en-US" altLang="zh-CN" sz="1800" dirty="0"/>
          </a:p>
          <a:p>
            <a:pPr marL="0" indent="0">
              <a:buNone/>
            </a:pPr>
            <a:r>
              <a:rPr lang="en-US" altLang="zh-CN" sz="1800" dirty="0"/>
              <a:t>	</a:t>
            </a:r>
            <a:r>
              <a:rPr sz="1800" dirty="0">
                <a:latin typeface="Calibri" panose="020F0502020204030204" pitchFamily="34" charset="0"/>
                <a:cs typeface="Calibri" panose="020F0502020204030204" pitchFamily="34" charset="0"/>
                <a:sym typeface="+mn-ea"/>
              </a:rPr>
              <a:t>利用基于</a:t>
            </a:r>
            <a:r>
              <a:rPr lang="en-US" altLang="zh-CN" sz="1800" dirty="0">
                <a:latin typeface="Calibri" panose="020F0502020204030204" pitchFamily="34" charset="0"/>
                <a:cs typeface="Calibri" panose="020F0502020204030204" pitchFamily="34" charset="0"/>
                <a:sym typeface="+mn-ea"/>
              </a:rPr>
              <a:t>Attention</a:t>
            </a:r>
            <a:r>
              <a:rPr sz="1800" dirty="0">
                <a:latin typeface="Calibri" panose="020F0502020204030204" pitchFamily="34" charset="0"/>
                <a:cs typeface="Calibri" panose="020F0502020204030204" pitchFamily="34" charset="0"/>
                <a:sym typeface="+mn-ea"/>
              </a:rPr>
              <a:t>机制的</a:t>
            </a:r>
            <a:r>
              <a:rPr lang="en-US" altLang="zh-CN" sz="1800" dirty="0">
                <a:latin typeface="Calibri" panose="020F0502020204030204" pitchFamily="34" charset="0"/>
                <a:cs typeface="Calibri" panose="020F0502020204030204" pitchFamily="34" charset="0"/>
                <a:sym typeface="+mn-ea"/>
              </a:rPr>
              <a:t>Seq2Seq</a:t>
            </a:r>
            <a:r>
              <a:rPr sz="1800" dirty="0">
                <a:latin typeface="Calibri" panose="020F0502020204030204" pitchFamily="34" charset="0"/>
                <a:cs typeface="Calibri" panose="020F0502020204030204" pitchFamily="34" charset="0"/>
                <a:sym typeface="+mn-ea"/>
              </a:rPr>
              <a:t>模型实现自动生成对联</a:t>
            </a:r>
            <a:endParaRPr lang="en-US" altLang="zh-CN" sz="1800" dirty="0"/>
          </a:p>
          <a:p>
            <a:r>
              <a:rPr lang="zh-CN" altLang="en-US" sz="1800" dirty="0"/>
              <a:t>项目目标</a:t>
            </a:r>
            <a:endParaRPr lang="en-US" altLang="zh-CN" sz="1800" dirty="0"/>
          </a:p>
          <a:p>
            <a:pPr lvl="1"/>
            <a:r>
              <a:rPr lang="zh-CN" altLang="en-US" sz="1800" dirty="0"/>
              <a:t>通过机器学习模型让机器自动生成工整优美的对联</a:t>
            </a:r>
            <a:endParaRPr lang="en-US" altLang="zh-CN" sz="1800" dirty="0"/>
          </a:p>
          <a:p>
            <a:pPr marL="0" indent="0">
              <a:buNone/>
            </a:pPr>
            <a:endParaRPr lang="en-US" altLang="zh-CN" sz="1800" dirty="0"/>
          </a:p>
          <a:p>
            <a:pPr marL="0" indent="0">
              <a:buNone/>
            </a:pPr>
            <a:endParaRPr lang="en-US" altLang="zh-CN" sz="1800" dirty="0"/>
          </a:p>
          <a:p>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8 </a:t>
            </a:r>
            <a:r>
              <a:t>演示</a:t>
            </a:r>
          </a:p>
        </p:txBody>
      </p:sp>
      <p:pic>
        <p:nvPicPr>
          <p:cNvPr id="5" name="内容占位符 4"/>
          <p:cNvPicPr>
            <a:picLocks noChangeAspect="1"/>
          </p:cNvPicPr>
          <p:nvPr>
            <p:ph idx="1"/>
          </p:nvPr>
        </p:nvPicPr>
        <p:blipFill>
          <a:blip r:embed="rId1"/>
          <a:stretch>
            <a:fillRect/>
          </a:stretch>
        </p:blipFill>
        <p:spPr>
          <a:xfrm>
            <a:off x="272415" y="952500"/>
            <a:ext cx="11680825" cy="579882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69882" y="1469398"/>
            <a:ext cx="10852237" cy="5388907"/>
          </a:xfrm>
        </p:spPr>
        <p:txBody>
          <a:bodyPr/>
          <a:lstStyle/>
          <a:p>
            <a:r>
              <a:rPr lang="zh-CN" altLang="en-US"/>
              <a:t>【</a:t>
            </a:r>
            <a:r>
              <a:rPr lang="en-US" altLang="zh-CN"/>
              <a:t>1</a:t>
            </a:r>
            <a:r>
              <a:t>】</a:t>
            </a:r>
            <a:r>
              <a:rPr lang="zh-CN" altLang="en-US"/>
              <a:t>https://github.com/v-zich/couplet-clean-dataset</a:t>
            </a:r>
            <a:endParaRPr lang="zh-CN" altLang="en-US"/>
          </a:p>
          <a:p>
            <a:endParaRPr lang="zh-CN" altLang="en-US"/>
          </a:p>
          <a:p>
            <a:r>
              <a:rPr lang="zh-CN" altLang="en-US"/>
              <a:t>【</a:t>
            </a:r>
            <a:r>
              <a:rPr lang="en-US" altLang="zh-CN"/>
              <a:t>2</a:t>
            </a:r>
            <a:r>
              <a:t>】https://blog.csdn.net/weixin_34177064/article/details/88678641</a:t>
            </a:r>
          </a:p>
          <a:p/>
          <a:p>
            <a:r>
              <a:t>【</a:t>
            </a:r>
            <a:r>
              <a:rPr lang="en-US" altLang="zh-CN"/>
              <a:t>3</a:t>
            </a:r>
            <a:r>
              <a:t>】https://github.com/Embedding/Chinese-Word-Vectors</a:t>
            </a:r>
          </a:p>
          <a:p/>
          <a:p>
            <a:r>
              <a:t>【</a:t>
            </a:r>
            <a:r>
              <a:rPr lang="en-US" altLang="zh-CN"/>
              <a:t>4</a:t>
            </a:r>
            <a:r>
              <a:t>】https://zhuanlan.zhihu.com/p/99362164</a:t>
            </a:r>
          </a:p>
        </p:txBody>
      </p:sp>
      <p:sp>
        <p:nvSpPr>
          <p:cNvPr id="4" name="文本框 3"/>
          <p:cNvSpPr txBox="1"/>
          <p:nvPr/>
        </p:nvSpPr>
        <p:spPr>
          <a:xfrm>
            <a:off x="2345690" y="327025"/>
            <a:ext cx="5971540" cy="645160"/>
          </a:xfrm>
          <a:prstGeom prst="rect">
            <a:avLst/>
          </a:prstGeom>
          <a:noFill/>
        </p:spPr>
        <p:txBody>
          <a:bodyPr wrap="square" rtlCol="0">
            <a:spAutoFit/>
          </a:bodyPr>
          <a:lstStyle/>
          <a:p>
            <a:r>
              <a:rPr lang="zh-CN" altLang="en-US" sz="3600"/>
              <a:t>参考网站</a:t>
            </a:r>
            <a:endParaRPr lang="zh-CN" altLang="en-US" sz="36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13"/>
          </p:nvPr>
        </p:nvSpPr>
        <p:spPr>
          <a:xfrm>
            <a:off x="5152390" y="2695575"/>
            <a:ext cx="6910705" cy="1466850"/>
          </a:xfrm>
        </p:spPr>
        <p:txBody>
          <a:bodyPr>
            <a:noAutofit/>
          </a:bodyPr>
          <a:lstStyle/>
          <a:p>
            <a:pPr algn="ctr"/>
            <a:r>
              <a:rPr lang="en-US" altLang="zh-CN" sz="4000" dirty="0"/>
              <a:t>Thanks for listening</a:t>
            </a:r>
            <a:br>
              <a:rPr lang="en-US" altLang="zh-CN" sz="4000" dirty="0"/>
            </a:br>
            <a:endParaRPr lang="zh-CN" altLang="en-US" sz="4000" dirty="0"/>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a:sym typeface="+mn-ea"/>
              </a:rPr>
              <a:t>1 </a:t>
            </a:r>
            <a:r>
              <a:rPr>
                <a:sym typeface="+mn-ea"/>
              </a:rPr>
              <a:t>项目概述</a:t>
            </a:r>
            <a:r>
              <a:rPr lang="en-US" altLang="zh-CN" dirty="0"/>
              <a:t> - seq2seq</a:t>
            </a:r>
            <a:r>
              <a:rPr dirty="0"/>
              <a:t>模型</a:t>
            </a:r>
            <a:endParaRPr dirty="0"/>
          </a:p>
        </p:txBody>
      </p:sp>
      <p:sp>
        <p:nvSpPr>
          <p:cNvPr id="3" name="内容占位符 2"/>
          <p:cNvSpPr>
            <a:spLocks noGrp="1"/>
          </p:cNvSpPr>
          <p:nvPr>
            <p:ph idx="1"/>
          </p:nvPr>
        </p:nvSpPr>
        <p:spPr/>
        <p:txBody>
          <a:bodyPr/>
          <a:lstStyle/>
          <a:p>
            <a:r>
              <a:rPr dirty="0"/>
              <a:t>seq2seq模型全称是sequence to sequence模型，是一个编码--解码（encoder--decoder ）结构的网络，如图一所示。它的输入是一个序列，输出也是一个序列。 encoder（编码） 将一个可变长度的信号序列变为固定长度的向量表达（图一中的context向量），decoder 将这个固定长度的向量变成可变长度的目标信号序列。应用场景有：比如这里的对联生成——输入上联，就能输出下联。又比如下图中的场景——双语翻译。</a:t>
            </a:r>
            <a:endParaRPr dirty="0"/>
          </a:p>
        </p:txBody>
      </p:sp>
      <p:pic>
        <p:nvPicPr>
          <p:cNvPr id="4" name="图片 3"/>
          <p:cNvPicPr>
            <a:picLocks noChangeAspect="1"/>
          </p:cNvPicPr>
          <p:nvPr/>
        </p:nvPicPr>
        <p:blipFill>
          <a:blip r:embed="rId1"/>
          <a:stretch>
            <a:fillRect/>
          </a:stretch>
        </p:blipFill>
        <p:spPr>
          <a:xfrm>
            <a:off x="96520" y="3790950"/>
            <a:ext cx="2717800" cy="685800"/>
          </a:xfrm>
          <a:prstGeom prst="rect">
            <a:avLst/>
          </a:prstGeom>
        </p:spPr>
      </p:pic>
      <p:pic>
        <p:nvPicPr>
          <p:cNvPr id="6" name="图片 5"/>
          <p:cNvPicPr>
            <a:picLocks noChangeAspect="1"/>
          </p:cNvPicPr>
          <p:nvPr/>
        </p:nvPicPr>
        <p:blipFill>
          <a:blip r:embed="rId2"/>
          <a:stretch>
            <a:fillRect/>
          </a:stretch>
        </p:blipFill>
        <p:spPr>
          <a:xfrm>
            <a:off x="2814320" y="3028950"/>
            <a:ext cx="6299835" cy="2209800"/>
          </a:xfrm>
          <a:prstGeom prst="rect">
            <a:avLst/>
          </a:prstGeom>
        </p:spPr>
      </p:pic>
      <p:pic>
        <p:nvPicPr>
          <p:cNvPr id="7" name="图片 6"/>
          <p:cNvPicPr>
            <a:picLocks noChangeAspect="1"/>
          </p:cNvPicPr>
          <p:nvPr/>
        </p:nvPicPr>
        <p:blipFill>
          <a:blip r:embed="rId3"/>
          <a:stretch>
            <a:fillRect/>
          </a:stretch>
        </p:blipFill>
        <p:spPr>
          <a:xfrm>
            <a:off x="9245600" y="3854450"/>
            <a:ext cx="2590800" cy="5588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a:sym typeface="+mn-ea"/>
              </a:rPr>
              <a:t>1 </a:t>
            </a:r>
            <a:r>
              <a:rPr>
                <a:sym typeface="+mn-ea"/>
              </a:rPr>
              <a:t>项目概述</a:t>
            </a:r>
            <a:r>
              <a:rPr lang="en-US" altLang="zh-CN" dirty="0"/>
              <a:t> - seq2seq</a:t>
            </a:r>
            <a:r>
              <a:rPr dirty="0"/>
              <a:t>模型</a:t>
            </a:r>
            <a:endParaRPr dirty="0"/>
          </a:p>
        </p:txBody>
      </p:sp>
      <p:sp>
        <p:nvSpPr>
          <p:cNvPr id="3" name="内容占位符 2"/>
          <p:cNvSpPr>
            <a:spLocks noGrp="1"/>
          </p:cNvSpPr>
          <p:nvPr>
            <p:ph idx="1"/>
          </p:nvPr>
        </p:nvSpPr>
        <p:spPr/>
        <p:txBody>
          <a:bodyPr/>
          <a:lstStyle/>
          <a:p>
            <a:r>
              <a:rPr dirty="0"/>
              <a:t>seq2seq模型全称是sequence to sequence模型，是一个编码--解码（encoder--decoder ）结构的网络，如图一所示。它的输入是一个序列，输出也是一个序列。 encoder（编码） 将一个可变长度的信号序列变为固定长度的向量表达（图一中的context向量），decoder 将这个固定长度的向量变成可变长度的目标信号序列。应用场景有：比如这里的对联生成——输入上联，就能输出下联。又比如下图中的场景——双语翻译。</a:t>
            </a:r>
            <a:endParaRPr dirty="0"/>
          </a:p>
        </p:txBody>
      </p:sp>
      <p:pic>
        <p:nvPicPr>
          <p:cNvPr id="10" name="图片 9"/>
          <p:cNvPicPr>
            <a:picLocks noChangeAspect="1"/>
          </p:cNvPicPr>
          <p:nvPr/>
        </p:nvPicPr>
        <p:blipFill>
          <a:blip r:embed="rId1"/>
          <a:stretch>
            <a:fillRect/>
          </a:stretch>
        </p:blipFill>
        <p:spPr>
          <a:xfrm>
            <a:off x="0" y="3032125"/>
            <a:ext cx="12192000" cy="1866265"/>
          </a:xfrm>
          <a:prstGeom prst="rect">
            <a:avLst/>
          </a:prstGeom>
        </p:spPr>
      </p:pic>
      <p:pic>
        <p:nvPicPr>
          <p:cNvPr id="11" name="图片 10"/>
          <p:cNvPicPr>
            <a:picLocks noChangeAspect="1"/>
          </p:cNvPicPr>
          <p:nvPr/>
        </p:nvPicPr>
        <p:blipFill>
          <a:blip r:embed="rId2"/>
          <a:stretch>
            <a:fillRect/>
          </a:stretch>
        </p:blipFill>
        <p:spPr>
          <a:xfrm>
            <a:off x="0" y="4898390"/>
            <a:ext cx="12192000" cy="195961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882" y="510544"/>
            <a:ext cx="10852237" cy="441964"/>
          </a:xfrm>
        </p:spPr>
        <p:txBody>
          <a:bodyPr>
            <a:normAutofit fontScale="90000"/>
          </a:bodyPr>
          <a:lstStyle/>
          <a:p>
            <a:r>
              <a:rPr lang="en-US" altLang="zh-CN">
                <a:sym typeface="+mn-ea"/>
              </a:rPr>
              <a:t>1 </a:t>
            </a:r>
            <a:r>
              <a:rPr>
                <a:sym typeface="+mn-ea"/>
              </a:rPr>
              <a:t>项目概述</a:t>
            </a:r>
            <a:r>
              <a:rPr lang="en-US" altLang="zh-CN" dirty="0"/>
              <a:t> - seq2seq</a:t>
            </a:r>
            <a:r>
              <a:rPr dirty="0"/>
              <a:t>模型——计算流程</a:t>
            </a:r>
            <a:endParaRPr dirty="0"/>
          </a:p>
        </p:txBody>
      </p:sp>
      <p:sp>
        <p:nvSpPr>
          <p:cNvPr id="3" name="内容占位符 2"/>
          <p:cNvSpPr>
            <a:spLocks noGrp="1"/>
          </p:cNvSpPr>
          <p:nvPr>
            <p:ph idx="1"/>
          </p:nvPr>
        </p:nvSpPr>
        <p:spPr/>
        <p:txBody>
          <a:bodyPr/>
          <a:lstStyle/>
          <a:p>
            <a:r>
              <a:rPr dirty="0"/>
              <a:t>输入进来的一个训练句子，先要经过encoder过程，从而获取整个句子的信息，相当于计算机“理解”句子的含义，从而得到</a:t>
            </a:r>
            <a:r>
              <a:rPr lang="en-US" altLang="zh-CN" dirty="0"/>
              <a:t>context</a:t>
            </a:r>
            <a:r>
              <a:rPr dirty="0"/>
              <a:t>向量。这就是</a:t>
            </a:r>
            <a:r>
              <a:rPr lang="en-US" altLang="zh-CN" dirty="0"/>
              <a:t>RNN</a:t>
            </a:r>
            <a:r>
              <a:rPr dirty="0"/>
              <a:t>网络的计算过程。</a:t>
            </a:r>
            <a:endParaRPr dirty="0"/>
          </a:p>
          <a:p>
            <a:pPr marL="0" indent="0">
              <a:buNone/>
            </a:pPr>
            <a:endParaRPr dirty="0"/>
          </a:p>
          <a:p>
            <a:r>
              <a:rPr dirty="0"/>
              <a:t>接下来就是decoder过程了，就是把计算机“理解”的内容，最终转化成输出。根据输出结果构建损失函数，不断调整优化模型参数。也就是</a:t>
            </a:r>
            <a:r>
              <a:rPr lang="en-US" altLang="zh-CN" dirty="0"/>
              <a:t>RNN</a:t>
            </a:r>
            <a:r>
              <a:rPr dirty="0"/>
              <a:t>的过程。</a:t>
            </a:r>
            <a:endParaRPr dirty="0"/>
          </a:p>
          <a:p>
            <a:pPr marL="0" indent="0">
              <a:buNone/>
            </a:pPr>
            <a:endParaRPr dirty="0"/>
          </a:p>
          <a:p>
            <a:pPr marL="0" indent="0">
              <a:buNone/>
            </a:pPr>
            <a:endParaRPr dirty="0"/>
          </a:p>
        </p:txBody>
      </p:sp>
      <p:pic>
        <p:nvPicPr>
          <p:cNvPr id="5" name="图片 4"/>
          <p:cNvPicPr>
            <a:picLocks noChangeAspect="1"/>
          </p:cNvPicPr>
          <p:nvPr/>
        </p:nvPicPr>
        <p:blipFill>
          <a:blip r:embed="rId1"/>
          <a:stretch>
            <a:fillRect/>
          </a:stretch>
        </p:blipFill>
        <p:spPr>
          <a:xfrm>
            <a:off x="0" y="3436620"/>
            <a:ext cx="12192000" cy="34213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a:sym typeface="+mn-ea"/>
              </a:rPr>
              <a:t>1 </a:t>
            </a:r>
            <a:r>
              <a:rPr>
                <a:sym typeface="+mn-ea"/>
              </a:rPr>
              <a:t>项目概述</a:t>
            </a:r>
            <a:r>
              <a:rPr lang="en-US" altLang="zh-CN" dirty="0"/>
              <a:t> - Attention</a:t>
            </a:r>
            <a:r>
              <a:rPr dirty="0"/>
              <a:t>机制</a:t>
            </a:r>
            <a:endParaRPr dirty="0"/>
          </a:p>
        </p:txBody>
      </p:sp>
      <p:sp>
        <p:nvSpPr>
          <p:cNvPr id="3" name="内容占位符 2"/>
          <p:cNvSpPr>
            <a:spLocks noGrp="1"/>
          </p:cNvSpPr>
          <p:nvPr>
            <p:ph idx="1"/>
          </p:nvPr>
        </p:nvSpPr>
        <p:spPr/>
        <p:txBody>
          <a:bodyPr>
            <a:normAutofit lnSpcReduction="10000"/>
          </a:bodyPr>
          <a:lstStyle/>
          <a:p>
            <a:r>
              <a:rPr dirty="0"/>
              <a:t>attention机制的本质是从人类视觉注意力机制中获得灵感(可以说很‘以人为本’了)。大致是我们视觉在感知东西的时候，一般不会是一个场景从到头看到尾每次全部都看，而往往是根据需求观察注意特定的一部分。而且当我们发现一个场景经常在某部分出现自己想观察的东西时，我们就会进行学习在将来再出现类似场景时把注意力放到该部分上。这可以说就是注意力机制的本质内容了。至于它本身包含的‘自上而下’和‘自下而上’方式就不在过多的讨论。</a:t>
            </a:r>
            <a:endParaRPr dirty="0"/>
          </a:p>
          <a:p>
            <a:pPr marL="0" indent="0">
              <a:buNone/>
            </a:pPr>
            <a:endParaRPr dirty="0"/>
          </a:p>
          <a:p>
            <a:r>
              <a:rPr dirty="0"/>
              <a:t>Attention机制其实就是一系列注意力分配系数，也就是一系列权重参数罢了。</a:t>
            </a:r>
            <a:endParaRPr dirty="0"/>
          </a:p>
          <a:p>
            <a:endParaRPr dirty="0"/>
          </a:p>
          <a:p>
            <a:r>
              <a:rPr dirty="0"/>
              <a:t>我们可以用机器翻译来作为例子。当给出一句‘我爱你’(so</a:t>
            </a:r>
            <a:r>
              <a:rPr lang="en-US" altLang="zh-CN" dirty="0"/>
              <a:t>u</a:t>
            </a:r>
            <a:r>
              <a:rPr dirty="0"/>
              <a:t>rce)中文，要将它翻译成英文‘I love you’(target)时，可以使用</a:t>
            </a:r>
            <a:r>
              <a:rPr lang="en-US" altLang="zh-CN" dirty="0"/>
              <a:t>encoder to decoder</a:t>
            </a:r>
            <a:r>
              <a:rPr dirty="0"/>
              <a:t>模型。我们称之为分心模型，这是因为so</a:t>
            </a:r>
            <a:r>
              <a:rPr lang="en-US" altLang="zh-CN" dirty="0"/>
              <a:t>u</a:t>
            </a:r>
            <a:r>
              <a:rPr dirty="0"/>
              <a:t>rce中每一个元素对语义编码C的作用是相同的，也就是每一个元素的重要程度都是一样的。可实际上，‘我’这个元素对target中的'I'的结果是影响最大的，其他元素的影响可以说是微乎其微。但是在上述模型中，这个重要程度没有被体现出来。</a:t>
            </a:r>
            <a:endParaRPr dirty="0"/>
          </a:p>
          <a:p>
            <a:endParaRPr dirty="0"/>
          </a:p>
          <a:p>
            <a:r>
              <a:rPr dirty="0"/>
              <a:t>注意力模型就是要从序列中学习到每一个元素的重要程度，然后按重要程度将元素合并</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a:sym typeface="+mn-ea"/>
              </a:rPr>
              <a:t>1 </a:t>
            </a:r>
            <a:r>
              <a:rPr>
                <a:sym typeface="+mn-ea"/>
              </a:rPr>
              <a:t>项目概述</a:t>
            </a:r>
            <a:r>
              <a:rPr lang="en-US" altLang="zh-CN" dirty="0"/>
              <a:t> - Attention</a:t>
            </a:r>
            <a:r>
              <a:rPr dirty="0"/>
              <a:t>机制</a:t>
            </a:r>
            <a:endParaRPr dirty="0"/>
          </a:p>
        </p:txBody>
      </p:sp>
      <p:sp>
        <p:nvSpPr>
          <p:cNvPr id="3" name="内容占位符 2"/>
          <p:cNvSpPr>
            <a:spLocks noGrp="1"/>
          </p:cNvSpPr>
          <p:nvPr>
            <p:ph idx="1"/>
          </p:nvPr>
        </p:nvSpPr>
        <p:spPr>
          <a:xfrm>
            <a:off x="669925" y="885190"/>
            <a:ext cx="10852150" cy="3210560"/>
          </a:xfrm>
        </p:spPr>
        <p:txBody>
          <a:bodyPr>
            <a:normAutofit fontScale="80000"/>
          </a:bodyPr>
          <a:lstStyle/>
          <a:p>
            <a:r>
              <a:rPr dirty="0"/>
              <a:t>在</a:t>
            </a:r>
            <a:r>
              <a:rPr lang="en-US" altLang="zh-CN" dirty="0"/>
              <a:t>seq2seq</a:t>
            </a:r>
            <a:r>
              <a:rPr dirty="0"/>
              <a:t>模型中使用</a:t>
            </a:r>
            <a:r>
              <a:rPr lang="en-US" altLang="zh-CN" dirty="0"/>
              <a:t>attention</a:t>
            </a:r>
            <a:r>
              <a:rPr dirty="0"/>
              <a:t>机制：</a:t>
            </a:r>
            <a:endParaRPr dirty="0"/>
          </a:p>
          <a:p>
            <a:pPr marL="0" indent="0">
              <a:buNone/>
            </a:pPr>
            <a:r>
              <a:rPr dirty="0"/>
              <a:t>encoder过程里，每个时间步输出的hidden state都保留下来，利用这每一步的hidden state来进行decode</a:t>
            </a:r>
            <a:r>
              <a:rPr lang="en-US" altLang="zh-CN" dirty="0"/>
              <a:t>r</a:t>
            </a:r>
            <a:r>
              <a:rPr dirty="0"/>
              <a:t>。</a:t>
            </a:r>
            <a:endParaRPr dirty="0"/>
          </a:p>
          <a:p>
            <a:pPr marL="0" indent="0">
              <a:buNone/>
            </a:pPr>
            <a:r>
              <a:rPr dirty="0"/>
              <a:t>第1步：decoder过程计算出第1步的hidden state（这里用dec_h1表示）。输入是encoder过程的最后一步hidden state（这里用enc_h3表示）和’&lt;s&gt;’的向量表示。</a:t>
            </a:r>
            <a:endParaRPr dirty="0"/>
          </a:p>
          <a:p>
            <a:pPr marL="0" indent="0">
              <a:buNone/>
            </a:pPr>
            <a:r>
              <a:rPr dirty="0"/>
              <a:t>第2步：将dec_h1和enc_h1、enc_h2、enc_h3来计算相似性得分，最简单的得分计算办法就是求向量的内积，这个得分再经过一个softmax归一化后，得到每个enc_h的权重。</a:t>
            </a:r>
            <a:endParaRPr dirty="0"/>
          </a:p>
          <a:p>
            <a:pPr marL="0" indent="0">
              <a:buNone/>
            </a:pPr>
            <a:r>
              <a:rPr dirty="0"/>
              <a:t>第3步：用第2步得到的权重和enc_h1、enc_h2、enc_h3进行加权求和，这就是attention机制的计算办法。</a:t>
            </a:r>
            <a:endParaRPr dirty="0"/>
          </a:p>
          <a:p>
            <a:pPr marL="0" indent="0">
              <a:buNone/>
            </a:pPr>
            <a:r>
              <a:rPr dirty="0"/>
              <a:t>第4步：第3步的计算结果就是context_1向量，这个向量不同程度的融合了enc_h1、enc_h2、enc_h3的信息。比单纯用enc_h3当做context向量要好。</a:t>
            </a:r>
            <a:endParaRPr dirty="0"/>
          </a:p>
        </p:txBody>
      </p:sp>
      <p:pic>
        <p:nvPicPr>
          <p:cNvPr id="5" name="图片 4"/>
          <p:cNvPicPr>
            <a:picLocks noChangeAspect="1"/>
          </p:cNvPicPr>
          <p:nvPr/>
        </p:nvPicPr>
        <p:blipFill>
          <a:blip r:embed="rId1"/>
          <a:stretch>
            <a:fillRect/>
          </a:stretch>
        </p:blipFill>
        <p:spPr>
          <a:xfrm>
            <a:off x="0" y="4885690"/>
            <a:ext cx="12192000" cy="197231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a:sym typeface="+mn-ea"/>
              </a:rPr>
              <a:t>2 </a:t>
            </a:r>
            <a:r>
              <a:rPr>
                <a:sym typeface="+mn-ea"/>
              </a:rPr>
              <a:t>额外作业</a:t>
            </a:r>
            <a:r>
              <a:rPr lang="en-US" altLang="zh-CN" dirty="0"/>
              <a:t> - </a:t>
            </a:r>
            <a:r>
              <a:rPr dirty="0"/>
              <a:t>实现网页版展示</a:t>
            </a:r>
            <a:endParaRPr dirty="0"/>
          </a:p>
        </p:txBody>
      </p:sp>
      <p:sp>
        <p:nvSpPr>
          <p:cNvPr id="3" name="内容占位符 2"/>
          <p:cNvSpPr>
            <a:spLocks noGrp="1"/>
          </p:cNvSpPr>
          <p:nvPr>
            <p:ph idx="1"/>
          </p:nvPr>
        </p:nvSpPr>
        <p:spPr>
          <a:xfrm>
            <a:off x="669925" y="885190"/>
            <a:ext cx="10852150" cy="5514975"/>
          </a:xfrm>
        </p:spPr>
        <p:txBody>
          <a:bodyPr>
            <a:normAutofit/>
          </a:bodyPr>
          <a:lstStyle/>
          <a:p>
            <a:r>
              <a:rPr dirty="0"/>
              <a:t>直接使用已经训练好的模型</a:t>
            </a:r>
            <a:endParaRPr dirty="0"/>
          </a:p>
          <a:p>
            <a:r>
              <a:rPr dirty="0"/>
              <a:t>利用</a:t>
            </a:r>
            <a:r>
              <a:rPr lang="en-US" altLang="zh-CN" dirty="0"/>
              <a:t>flask</a:t>
            </a:r>
            <a:r>
              <a:rPr dirty="0"/>
              <a:t>和</a:t>
            </a:r>
            <a:r>
              <a:rPr lang="en-US" altLang="zh-CN" dirty="0"/>
              <a:t>Vue</a:t>
            </a:r>
            <a:r>
              <a:rPr dirty="0"/>
              <a:t>实现前后端分离：</a:t>
            </a:r>
            <a:r>
              <a:rPr lang="en-US" altLang="zh-CN" dirty="0"/>
              <a:t>Vue</a:t>
            </a:r>
            <a:r>
              <a:rPr dirty="0"/>
              <a:t>实现前端，</a:t>
            </a:r>
            <a:r>
              <a:rPr lang="en-US" altLang="zh-CN" dirty="0"/>
              <a:t>Python</a:t>
            </a:r>
            <a:r>
              <a:rPr dirty="0"/>
              <a:t>（即我们以训练好的模型为核心的对对联程序）维护后端，</a:t>
            </a:r>
            <a:r>
              <a:rPr lang="en-US" altLang="zh-CN" dirty="0"/>
              <a:t>flask</a:t>
            </a:r>
            <a:r>
              <a:rPr dirty="0"/>
              <a:t>实现前后端的交互</a:t>
            </a:r>
            <a:endParaRPr dirty="0"/>
          </a:p>
          <a:p>
            <a:r>
              <a:rPr lang="en-US" altLang="zh-CN" dirty="0"/>
              <a:t>flask</a:t>
            </a:r>
            <a:r>
              <a:rPr dirty="0"/>
              <a:t>：使用 Python 编写的轻量级 Web 应用程序框架</a:t>
            </a:r>
            <a:endParaRPr dirty="0"/>
          </a:p>
          <a:p>
            <a:r>
              <a:rPr lang="en-US" altLang="zh-CN" dirty="0"/>
              <a:t>Vue.js: 是一套用于构建用户界面的渐进式框架</a:t>
            </a:r>
            <a:endParaRPr lang="en-US" altLang="zh-CN" dirty="0"/>
          </a:p>
        </p:txBody>
      </p:sp>
      <p:pic>
        <p:nvPicPr>
          <p:cNvPr id="8" name="图片 7"/>
          <p:cNvPicPr>
            <a:picLocks noChangeAspect="1"/>
          </p:cNvPicPr>
          <p:nvPr/>
        </p:nvPicPr>
        <p:blipFill>
          <a:blip r:embed="rId1"/>
          <a:stretch>
            <a:fillRect/>
          </a:stretch>
        </p:blipFill>
        <p:spPr>
          <a:xfrm>
            <a:off x="0" y="3034030"/>
            <a:ext cx="12192000" cy="382397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a:sym typeface="+mn-ea"/>
              </a:rPr>
              <a:t>2 </a:t>
            </a:r>
            <a:r>
              <a:rPr>
                <a:sym typeface="+mn-ea"/>
              </a:rPr>
              <a:t>额外作业</a:t>
            </a:r>
            <a:r>
              <a:rPr lang="en-US" altLang="zh-CN" dirty="0"/>
              <a:t> - </a:t>
            </a:r>
            <a:r>
              <a:rPr dirty="0"/>
              <a:t>实现网页版展示</a:t>
            </a:r>
            <a:endParaRPr dirty="0"/>
          </a:p>
        </p:txBody>
      </p:sp>
      <p:sp>
        <p:nvSpPr>
          <p:cNvPr id="3" name="内容占位符 2"/>
          <p:cNvSpPr>
            <a:spLocks noGrp="1"/>
          </p:cNvSpPr>
          <p:nvPr>
            <p:ph idx="1"/>
          </p:nvPr>
        </p:nvSpPr>
        <p:spPr>
          <a:xfrm>
            <a:off x="669925" y="885190"/>
            <a:ext cx="10852150" cy="5514975"/>
          </a:xfrm>
        </p:spPr>
        <p:txBody>
          <a:bodyPr>
            <a:normAutofit/>
          </a:bodyPr>
          <a:lstStyle/>
          <a:p>
            <a:pPr marL="0" indent="0">
              <a:buNone/>
            </a:pPr>
            <a:endParaRPr dirty="0"/>
          </a:p>
          <a:p>
            <a:endParaRPr lang="en-US" altLang="zh-CN" dirty="0"/>
          </a:p>
        </p:txBody>
      </p:sp>
      <p:pic>
        <p:nvPicPr>
          <p:cNvPr id="11" name="图片 10"/>
          <p:cNvPicPr>
            <a:picLocks noChangeAspect="1"/>
          </p:cNvPicPr>
          <p:nvPr/>
        </p:nvPicPr>
        <p:blipFill>
          <a:blip r:embed="rId1"/>
          <a:stretch>
            <a:fillRect/>
          </a:stretch>
        </p:blipFill>
        <p:spPr>
          <a:xfrm>
            <a:off x="0" y="0"/>
            <a:ext cx="6055360" cy="6858000"/>
          </a:xfrm>
          <a:prstGeom prst="rect">
            <a:avLst/>
          </a:prstGeom>
        </p:spPr>
      </p:pic>
      <p:sp>
        <p:nvSpPr>
          <p:cNvPr id="13" name="内容占位符 2"/>
          <p:cNvSpPr>
            <a:spLocks noGrp="1"/>
          </p:cNvSpPr>
          <p:nvPr/>
        </p:nvSpPr>
        <p:spPr>
          <a:xfrm>
            <a:off x="6419215" y="2233930"/>
            <a:ext cx="5229860" cy="4555490"/>
          </a:xfrm>
          <a:prstGeom prst="rect">
            <a:avLst/>
          </a:prstGeo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Arial" panose="020B0604020202090204" pitchFamily="34" charset="0"/>
                <a:ea typeface="微软雅黑" panose="020B0503020204020204" pitchFamily="34" charset="-122"/>
                <a:cs typeface="+mn-cs"/>
                <a:sym typeface="+mn-ea"/>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en-US" altLang="zh-CN" dirty="0"/>
              <a:t>@app.route</a:t>
            </a:r>
            <a:r>
              <a:rPr dirty="0"/>
              <a:t>作为函数装饰器将</a:t>
            </a:r>
            <a:r>
              <a:rPr lang="en-US" altLang="zh-CN" dirty="0"/>
              <a:t>url</a:t>
            </a:r>
            <a:r>
              <a:rPr dirty="0"/>
              <a:t>路由和我们的函数绑定起来，当我们向它发送</a:t>
            </a:r>
            <a:r>
              <a:rPr lang="en-US" altLang="zh-CN" dirty="0"/>
              <a:t>POST</a:t>
            </a:r>
            <a:r>
              <a:rPr dirty="0"/>
              <a:t>或</a:t>
            </a:r>
            <a:r>
              <a:rPr lang="en-US" altLang="zh-CN" dirty="0"/>
              <a:t>GET</a:t>
            </a:r>
            <a:r>
              <a:rPr dirty="0"/>
              <a:t>（这些被称为</a:t>
            </a:r>
            <a:r>
              <a:rPr lang="en-US" altLang="zh-CN" dirty="0"/>
              <a:t>http</a:t>
            </a:r>
            <a:r>
              <a:rPr dirty="0"/>
              <a:t>方法）请求时，</a:t>
            </a:r>
            <a:r>
              <a:rPr lang="en-US" altLang="zh-CN" dirty="0"/>
              <a:t>random_up_web</a:t>
            </a:r>
            <a:r>
              <a:rPr dirty="0"/>
              <a:t>函数就会响应请求，根据输入（这里不需要输入）运行程序并返回输出作为</a:t>
            </a:r>
            <a:r>
              <a:rPr lang="en-US" altLang="zh-CN" dirty="0"/>
              <a:t>response</a:t>
            </a:r>
            <a:endParaRPr lang="en-US" altLang="zh-CN" dirty="0"/>
          </a:p>
        </p:txBody>
      </p:sp>
    </p:spTree>
  </p:cSld>
  <p:clrMapOvr>
    <a:masterClrMapping/>
  </p:clrMapOvr>
</p:sld>
</file>

<file path=ppt/tags/tag1.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Lst>
</file>

<file path=ppt/tags/tag10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9.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1.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3.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4.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5.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6.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8.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Lst>
</file>

<file path=ppt/tags/tag119.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3.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7.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8.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9.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1.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2.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3.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4.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5.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6.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523"/>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523"/>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2.xml><?xml version="1.0" encoding="utf-8"?>
<p:tagLst xmlns:p="http://schemas.openxmlformats.org/presentationml/2006/main">
  <p:tag name="KSO_WM_TEMPLATE_THUMBS_INDEX" val="1、4、7、9、12、13、18、21、22、24、25、28、33、37、40、41、42"/>
  <p:tag name="KSO_WM_TEMPLATE_SUBCATEGORY" val="0"/>
  <p:tag name="KSO_WM_TEMPLATE_MASTER_TYPE" val="1"/>
  <p:tag name="KSO_WM_TEMPLATE_COLOR_TYPE" val="1"/>
  <p:tag name="KSO_WM_TEMPLATE_MASTER_THUMB_INDEX" val="12"/>
  <p:tag name="KSO_WM_TAG_VERSION" val="1.0"/>
  <p:tag name="KSO_WM_BEAUTIFY_FLAG" val="#wm#"/>
  <p:tag name="KSO_WM_TEMPLATE_CATEGORY" val="custom"/>
  <p:tag name="KSO_WM_TEMPLATE_INDEX" val="20204523"/>
</p:tagLst>
</file>

<file path=ppt/tags/tag143.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4.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5.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6.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7.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8.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9.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UNIT_TYPE" val="y"/>
  <p:tag name="KSO_WM_UNIT_INDEX"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1.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2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2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2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2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2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26.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227.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28.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29.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0.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31.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32.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33.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3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Lst>
</file>

<file path=ppt/tags/tag23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36.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3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3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39.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4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4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Lst>
</file>

<file path=ppt/tags/tag24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4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4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4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4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4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4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51.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Lst>
</file>

<file path=ppt/tags/tag25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53.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54.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55.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56.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5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58.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59.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Lst>
</file>

<file path=ppt/tags/tag26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6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63.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6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6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6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67.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68.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69.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71.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272.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73.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74.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75.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76.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77.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78.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523"/>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523"/>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84.xml><?xml version="1.0" encoding="utf-8"?>
<p:tagLst xmlns:p="http://schemas.openxmlformats.org/presentationml/2006/main">
  <p:tag name="KSO_WM_TEMPLATE_THUMBS_INDEX" val="1、4、7、9、12、13、18、21、22、24、25、28、33、37、40、41、42"/>
  <p:tag name="KSO_WM_TEMPLATE_SUBCATEGORY" val="0"/>
  <p:tag name="KSO_WM_TEMPLATE_MASTER_TYPE" val="1"/>
  <p:tag name="KSO_WM_TEMPLATE_COLOR_TYPE" val="1"/>
  <p:tag name="KSO_WM_TEMPLATE_MASTER_THUMB_INDEX" val="12"/>
  <p:tag name="KSO_WM_TAG_VERSION" val="1.0"/>
  <p:tag name="KSO_WM_BEAUTIFY_FLAG" val="#wm#"/>
  <p:tag name="KSO_WM_TEMPLATE_CATEGORY" val="custom"/>
  <p:tag name="KSO_WM_TEMPLATE_INDEX" val="20204523"/>
</p:tagLst>
</file>

<file path=ppt/tags/tag285.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28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4523"/>
  <p:tag name="KSO_WM_SLIDE_LAYOUT" val="a_b"/>
  <p:tag name="KSO_WM_SLIDE_LAYOUT_CNT" val="1_1"/>
  <p:tag name="KSO_WM_UNIT_SHOW_EDIT_AREA_INDICATION" val="1"/>
  <p:tag name="KSO_WM_TEMPLATE_THUMBS_INDEX" val="1、4、7、12、13、14、15、16、17、18、20、24、25、28、33、36、40、43、44"/>
</p:tagLst>
</file>

<file path=ppt/tags/tag287.xml><?xml version="1.0" encoding="utf-8"?>
<p:tagLst xmlns:p="http://schemas.openxmlformats.org/presentationml/2006/main">
  <p:tag name="KSO_WM_UNIT_PLACING_PICTURE_USER_VIEWPORT" val="{&quot;height&quot;:35100,&quot;width&quot;:16200}"/>
</p:tagLst>
</file>

<file path=ppt/tags/tag288.xml><?xml version="1.0" encoding="utf-8"?>
<p:tagLst xmlns:p="http://schemas.openxmlformats.org/presentationml/2006/main">
  <p:tag name="KSO_WM_BEAUTIFY_FLAG" val="#wm#"/>
  <p:tag name="KSO_WM_TEMPLATE_CATEGORY" val="custom"/>
  <p:tag name="KSO_WM_TEMPLATE_INDEX" val="20204523"/>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UNIT_TYPE" val="y"/>
  <p:tag name="KSO_WM_UNIT_INDEX" val="1"/>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7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4.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85.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6.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7.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8.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9.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1.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Lst>
</file>

<file path=ppt/tags/tag9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6.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9.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heme/theme1.xml><?xml version="1.0" encoding="utf-8"?>
<a:theme xmlns:a="http://schemas.openxmlformats.org/drawingml/2006/main" name="1_Office 主题​​">
  <a:themeElements>
    <a:clrScheme name="自定义 106">
      <a:dk1>
        <a:srgbClr val="000000"/>
      </a:dk1>
      <a:lt1>
        <a:srgbClr val="FFFFFF"/>
      </a:lt1>
      <a:dk2>
        <a:srgbClr val="EFEBE5"/>
      </a:dk2>
      <a:lt2>
        <a:srgbClr val="FDFCFC"/>
      </a:lt2>
      <a:accent1>
        <a:srgbClr val="C5B371"/>
      </a:accent1>
      <a:accent2>
        <a:srgbClr val="B2C97A"/>
      </a:accent2>
      <a:accent3>
        <a:srgbClr val="74BA7C"/>
      </a:accent3>
      <a:accent4>
        <a:srgbClr val="85D799"/>
      </a:accent4>
      <a:accent5>
        <a:srgbClr val="6EC4B2"/>
      </a:accent5>
      <a:accent6>
        <a:srgbClr val="6BAAC3"/>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
      <a:dk1>
        <a:srgbClr val="000000"/>
      </a:dk1>
      <a:lt1>
        <a:srgbClr val="FFFFFF"/>
      </a:lt1>
      <a:dk2>
        <a:srgbClr val="EFEBE5"/>
      </a:dk2>
      <a:lt2>
        <a:srgbClr val="FDFCFC"/>
      </a:lt2>
      <a:accent1>
        <a:srgbClr val="C5B371"/>
      </a:accent1>
      <a:accent2>
        <a:srgbClr val="B2C97A"/>
      </a:accent2>
      <a:accent3>
        <a:srgbClr val="74BA7C"/>
      </a:accent3>
      <a:accent4>
        <a:srgbClr val="85D799"/>
      </a:accent4>
      <a:accent5>
        <a:srgbClr val="6EC4B2"/>
      </a:accent5>
      <a:accent6>
        <a:srgbClr val="6BAAC3"/>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3712</Words>
  <Application>WPS 文字</Application>
  <PresentationFormat>宽屏</PresentationFormat>
  <Paragraphs>163</Paragraphs>
  <Slides>22</Slides>
  <Notes>0</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22</vt:i4>
      </vt:variant>
    </vt:vector>
  </HeadingPairs>
  <TitlesOfParts>
    <vt:vector size="36" baseType="lpstr">
      <vt:lpstr>Arial</vt:lpstr>
      <vt:lpstr>方正书宋_GBK</vt:lpstr>
      <vt:lpstr>Wingdings</vt:lpstr>
      <vt:lpstr>微软雅黑</vt:lpstr>
      <vt:lpstr>汉仪旗黑</vt:lpstr>
      <vt:lpstr>汉仪旗黑-85S</vt:lpstr>
      <vt:lpstr>苹方-简</vt:lpstr>
      <vt:lpstr>Calibri</vt:lpstr>
      <vt:lpstr>Helvetica Neue</vt:lpstr>
      <vt:lpstr>宋体</vt:lpstr>
      <vt:lpstr>Arial Unicode MS</vt:lpstr>
      <vt:lpstr>汉仪书宋二KW</vt:lpstr>
      <vt:lpstr>1_Office 主题​​</vt:lpstr>
      <vt:lpstr>2_Office 主题​​</vt:lpstr>
      <vt:lpstr>利用基于Attention机制的Seq2Seq模型实现自动生成对联</vt:lpstr>
      <vt:lpstr>1 项目概述</vt:lpstr>
      <vt:lpstr>4 模型 - seq2seq模型</vt:lpstr>
      <vt:lpstr>1 项目概述 - seq2seq模型</vt:lpstr>
      <vt:lpstr>4 模型 - seq2seq模型——计算流程</vt:lpstr>
      <vt:lpstr>5 机制 - Attention机制</vt:lpstr>
      <vt:lpstr>5 机制 - Attention机制</vt:lpstr>
      <vt:lpstr>1 项目概述 - Attention机制</vt:lpstr>
      <vt:lpstr>2 额外作业 - 实现网页版展示</vt:lpstr>
      <vt:lpstr>2 额外作业 - 实现网页版展示</vt:lpstr>
      <vt:lpstr>2数据集和模型参考 </vt:lpstr>
      <vt:lpstr>3完成的工作</vt:lpstr>
      <vt:lpstr>4版本更迭及遇到的困难 </vt:lpstr>
      <vt:lpstr>4版本更迭及遇到的困难 </vt:lpstr>
      <vt:lpstr>PowerPoint 演示文稿</vt:lpstr>
      <vt:lpstr>4版本更迭及遇到的困难 </vt:lpstr>
      <vt:lpstr>4版本更迭及遇到的困难 </vt:lpstr>
      <vt:lpstr>5局限与不足 </vt:lpstr>
      <vt:lpstr>6训练时间与参数规模</vt:lpstr>
      <vt:lpstr>7演示</vt:lpstr>
      <vt:lpstr>PowerPoint 演示文稿</vt:lpstr>
      <vt:lpstr>感谢倾听 欢迎交流讨论</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数学基础</dc:title>
  <dc:creator>HUAWEI</dc:creator>
  <cp:lastModifiedBy>wangxinhao</cp:lastModifiedBy>
  <cp:revision>527</cp:revision>
  <dcterms:created xsi:type="dcterms:W3CDTF">2021-06-02T18:06:05Z</dcterms:created>
  <dcterms:modified xsi:type="dcterms:W3CDTF">2021-06-02T18:06:05Z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2052-3.6.0.5672</vt:lpwstr>
  </property>
  <property fmtid="{D5CDD505-2E9C-101B-9397-08002B2CF9AE}" pid="3" name="ICV">
    <vt:lpwstr>5EEE85D5C92A47CF8A3FB4EB2605D6BD</vt:lpwstr>
  </property>
</Properties>
</file>